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7" r:id="rId2"/>
    <p:sldId id="265" r:id="rId3"/>
    <p:sldId id="266" r:id="rId4"/>
    <p:sldId id="258" r:id="rId5"/>
    <p:sldId id="261" r:id="rId6"/>
    <p:sldId id="270" r:id="rId7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7100" autoAdjust="0"/>
  </p:normalViewPr>
  <p:slideViewPr>
    <p:cSldViewPr snapToGrid="0">
      <p:cViewPr varScale="1">
        <p:scale>
          <a:sx n="90" d="100"/>
          <a:sy n="90" d="100"/>
        </p:scale>
        <p:origin x="13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0" d="100"/>
          <a:sy n="110" d="100"/>
        </p:scale>
        <p:origin x="154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210B82F1-A5E6-4081-AC5C-6E6BA6071E64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7B60E8A2-ADE6-4865-89E6-28080B7C5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1370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29788FC2-7C09-460B-868B-2EE372BD389C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82C0216C-FB2B-4EF3-8BAF-F5CBF8CB9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46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0966AF-E0C9-4F9B-B082-E391AC7F72B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920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0216C-FB2B-4EF3-8BAF-F5CBF8CB913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044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2283A-7442-4ECC-86BC-EBE0566B27CD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D142E-4260-477D-8DA4-E8D5984CF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819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2283A-7442-4ECC-86BC-EBE0566B27CD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D142E-4260-477D-8DA4-E8D5984CF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982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2283A-7442-4ECC-86BC-EBE0566B27CD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D142E-4260-477D-8DA4-E8D5984CF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73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2283A-7442-4ECC-86BC-EBE0566B27CD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D142E-4260-477D-8DA4-E8D5984CF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318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2283A-7442-4ECC-86BC-EBE0566B27CD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D142E-4260-477D-8DA4-E8D5984CF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4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2283A-7442-4ECC-86BC-EBE0566B27CD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D142E-4260-477D-8DA4-E8D5984CF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426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2283A-7442-4ECC-86BC-EBE0566B27CD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D142E-4260-477D-8DA4-E8D5984CF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44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2283A-7442-4ECC-86BC-EBE0566B27CD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D142E-4260-477D-8DA4-E8D5984CF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932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2283A-7442-4ECC-86BC-EBE0566B27CD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D142E-4260-477D-8DA4-E8D5984CF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156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2283A-7442-4ECC-86BC-EBE0566B27CD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D142E-4260-477D-8DA4-E8D5984CF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340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2283A-7442-4ECC-86BC-EBE0566B27CD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D142E-4260-477D-8DA4-E8D5984CF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052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2283A-7442-4ECC-86BC-EBE0566B27CD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D142E-4260-477D-8DA4-E8D5984CF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355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hyperlink" Target="https://www.newtown-ct.gov/sites/g/files/vyhlif3546/f/uploads/community_cnveration_presentation_sept_23_2019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newtown-ct.gov/sites/g/files/vyhlif3546/f/uploads/powerpoint_community_conversation_presentation_february_18_2020.pdf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s://www.newtown-ct.gov/sites/g/files/vyhlif3546/f/uploads/community_conversation_presentation_november_18_2019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4272" y="1811908"/>
            <a:ext cx="10371438" cy="1743816"/>
          </a:xfrm>
        </p:spPr>
        <p:txBody>
          <a:bodyPr>
            <a:normAutofit/>
          </a:bodyPr>
          <a:lstStyle/>
          <a:p>
            <a:r>
              <a:rPr lang="en-US" dirty="0" smtClean="0"/>
              <a:t>Fairfield Hills Campus</a:t>
            </a:r>
            <a:br>
              <a:rPr lang="en-US" dirty="0" smtClean="0"/>
            </a:br>
            <a:r>
              <a:rPr lang="en-US" dirty="0" smtClean="0"/>
              <a:t>-</a:t>
            </a:r>
            <a:r>
              <a:rPr lang="en-US" b="1" dirty="0" smtClean="0"/>
              <a:t> </a:t>
            </a:r>
            <a:r>
              <a:rPr lang="en-US" dirty="0" smtClean="0"/>
              <a:t>Meet Potential Developers -</a:t>
            </a:r>
            <a:endParaRPr lang="en-US" sz="4800" dirty="0"/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991" y="3785211"/>
            <a:ext cx="2482804" cy="23533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44587" y="877064"/>
            <a:ext cx="9290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+mj-lt"/>
              </a:rPr>
              <a:t>Community Conversation </a:t>
            </a:r>
            <a:r>
              <a:rPr lang="en-US" sz="3600" b="1" dirty="0" smtClean="0">
                <a:latin typeface="+mj-lt"/>
              </a:rPr>
              <a:t>#4 – October 5, 2020</a:t>
            </a:r>
            <a:r>
              <a:rPr lang="en-US" sz="3600" dirty="0">
                <a:latin typeface="+mj-lt"/>
              </a:rPr>
              <a:t/>
            </a:r>
            <a:br>
              <a:rPr lang="en-US" sz="3600" dirty="0">
                <a:latin typeface="+mj-lt"/>
              </a:rPr>
            </a:br>
            <a:endParaRPr lang="en-US" sz="3600" dirty="0"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443" y="3922959"/>
            <a:ext cx="2106023" cy="221563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5988" y="75414"/>
            <a:ext cx="12047455" cy="6702458"/>
          </a:xfrm>
          <a:prstGeom prst="rect">
            <a:avLst/>
          </a:prstGeom>
          <a:noFill/>
          <a:ln w="104775" cmpd="thickThin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23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2331" y="157049"/>
            <a:ext cx="7719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Past Community Conversations -</a:t>
            </a:r>
            <a:endParaRPr lang="en-US" sz="4000" b="1" dirty="0"/>
          </a:p>
        </p:txBody>
      </p:sp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887" y="1110610"/>
            <a:ext cx="4285693" cy="2164383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pic>
        <p:nvPicPr>
          <p:cNvPr id="4" name="Picture 3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584" y="1110610"/>
            <a:ext cx="4376141" cy="2164384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pic>
        <p:nvPicPr>
          <p:cNvPr id="5" name="Picture 4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8618" y="3844130"/>
            <a:ext cx="4461390" cy="2164384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454503" y="4007954"/>
            <a:ext cx="65248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Presentations and videos of the meetings are available on Newtown-CT.gov.</a:t>
            </a:r>
          </a:p>
          <a:p>
            <a:endParaRPr lang="en-US" sz="1600" dirty="0" smtClean="0"/>
          </a:p>
          <a:p>
            <a:r>
              <a:rPr lang="en-US" sz="1600" dirty="0" smtClean="0"/>
              <a:t>Click on </a:t>
            </a:r>
            <a:r>
              <a:rPr lang="en-US" sz="1600" b="1" i="1" dirty="0" smtClean="0"/>
              <a:t>Fairfield Hills Forums </a:t>
            </a:r>
            <a:r>
              <a:rPr lang="en-US" sz="1600" dirty="0" smtClean="0"/>
              <a:t>in </a:t>
            </a:r>
            <a:r>
              <a:rPr lang="en-US" sz="1600" smtClean="0"/>
              <a:t>the right </a:t>
            </a:r>
            <a:r>
              <a:rPr lang="en-US" sz="1600" dirty="0" smtClean="0"/>
              <a:t>menu.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76377" y="5010025"/>
            <a:ext cx="3086100" cy="1504950"/>
          </a:xfrm>
          <a:prstGeom prst="rect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2" name="Right Arrow 11"/>
          <p:cNvSpPr/>
          <p:nvPr/>
        </p:nvSpPr>
        <p:spPr>
          <a:xfrm rot="10800000">
            <a:off x="9204250" y="6042944"/>
            <a:ext cx="478465" cy="265814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22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2331" y="259686"/>
            <a:ext cx="7719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Process -</a:t>
            </a:r>
            <a:endParaRPr lang="en-US" sz="4000" b="1" dirty="0"/>
          </a:p>
        </p:txBody>
      </p:sp>
      <p:sp>
        <p:nvSpPr>
          <p:cNvPr id="3" name="Rectangle 2"/>
          <p:cNvSpPr/>
          <p:nvPr/>
        </p:nvSpPr>
        <p:spPr>
          <a:xfrm>
            <a:off x="482081" y="1270366"/>
            <a:ext cx="859660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Referendum:</a:t>
            </a:r>
          </a:p>
          <a:p>
            <a:r>
              <a:rPr lang="en-US" dirty="0"/>
              <a:t>Voters decide whether to include mixed use housing as an allowed use.</a:t>
            </a:r>
          </a:p>
          <a:p>
            <a:endParaRPr lang="en-US" dirty="0"/>
          </a:p>
          <a:p>
            <a:r>
              <a:rPr lang="en-US" b="1" dirty="0"/>
              <a:t>Board of Selectmen: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Approve the </a:t>
            </a:r>
            <a:r>
              <a:rPr lang="en-US" b="1" i="1" dirty="0"/>
              <a:t>Fairfield Hills Master Plan Review Committee (2018) Recommendations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Pass a resolution authorizing the Land Use agency to apply to the Planning and Zoning Commission for an amendment to the FHAR adding Mixed Use Housing as a Permitted Use.</a:t>
            </a:r>
          </a:p>
          <a:p>
            <a:endParaRPr lang="en-US" b="1" u="sng" dirty="0"/>
          </a:p>
          <a:p>
            <a:r>
              <a:rPr lang="en-US" b="1" dirty="0"/>
              <a:t>Planning &amp; Zoning Commission: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Must approve mixed use housing as an approved use on the campus.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FHAR zone must be updated to include mixed use housing as an approved use.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r>
              <a:rPr lang="en-US" b="1" dirty="0" smtClean="0"/>
              <a:t>Official Applications:</a:t>
            </a: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Developers will submit their official applications.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Applications will be reviewed by the Fairfield Hills Authority, the Board of Selectmen, and Planning &amp; Zoning.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0830" y="140968"/>
            <a:ext cx="3393991" cy="2090843"/>
          </a:xfrm>
          <a:prstGeom prst="rect">
            <a:avLst/>
          </a:prstGeom>
          <a:ln w="28575" cmpd="thickThin"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7883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239" y="2636949"/>
            <a:ext cx="2581275" cy="25241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959" y="3387729"/>
            <a:ext cx="3733800" cy="762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285816"/>
            <a:ext cx="12192000" cy="134276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s://dakotapartners.net/wp-content/themes/dakotapartners/assets/img/brand/dakota-partner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834" y="470917"/>
            <a:ext cx="3254097" cy="87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623004" y="5787451"/>
            <a:ext cx="2700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DakotaPartners.net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23360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259707" y="4945601"/>
            <a:ext cx="234531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Marla Curtis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Architectural Team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8" descr="data:image/jpeg;base64,/9j/4AAQSkZJRgABAQAAAQABAAD/2wCEAAkGBwgHBgkIBwgKCgkLDRYPDQwMDRsUFRAWIB0iIiAdHx8kKDQsJCYxJx8fLT0tMTU3Ojo6Iys/RD84QzQ5OjcBCgoKDQwNGg8PGjclHyU3Nzc3Nzc3Nzc3Nzc3Nzc3Nzc3Nzc3Nzc3Nzc3Nzc3Nzc3Nzc3Nzc3Nzc3Nzc3Nzc3N//AABEIAJcAlwMBEQACEQEDEQH/xAAcAAEAAgMBAQEAAAAAAAAAAAAABgcBAwgEBQL/xAA9EAABBAEBBgMEBwcDBQAAAAABAAIDBBEFBgcSITGBFEGhUWFxwRMVI2JykbEXIkJSVIKUM0PhFlOTwvD/xAAaAQEAAwEBAQAAAAAAAAAAAAAAAQQFAgYD/8QAJhEBAAIDAQEAAQQCAwEAAAAAAAECAxESBFFhFCFBcRMxBSKRFf/aAAwDAQACEQMRAD8AvFAQEBAQEBAQEBAQEBAQEBAQEBAQEBAQEBAQEBAQEBAQEBAQEBAQEGMoGQgZCBkIMoCAgIMZCBkIGQgygICDGQgZQMoMoPxKHGNwY7hdjkfYU/tE/hR9neHtZVsS15rMAlieWPHh28nA4PktWvjw2jbIt7c1ZmJa/wBpW0/9VB/jtU/osTn9dlY/aVtP/VQf47U/RYj9dlbK+8zaNtiJ1ixC+EPBkaIGjLc8x+Si3ix6/ZNfdk3+68K8rJ4GSxODo3tDmkeYIyCsr/TYidxtsRLXMHOjc1juFxaQ13sKIn/SkLW8LaynZmrT2oRLDI6N48M3q04PktSnkw2iJZN/blraYa/2lbT/ANVB/jtXX6LE4/XZT9pW0/8AVQf47U/RYj9dlfuHebtJHNG+aaGSNrgXsEDQXN8xn4ZUW8WPX7Oq+7Jv914V5mTwRzRO4mSNDmn2g9Fla1+zXidxtsRL8TB7oXiN3C8tPCfYVzbep1/slCXbRaq1xa6VgIOCPowsKff6InUzH/it/lsx/wBR6p/3mf8AjCj/AOhn/H/h/ls92i6vqV7UY4ZJGmPm54EY6D/4Kz5fVmy5YrP+ndL2tOksHRa77MFBRe9fS/q/auSwxuIrrBM32cQ5O9QD3Wt479Y9fGL7cfOTf1DVbUxACJXvus1UajsnBE45kpONd2fYMFvoQOyx/VTjLP5bfjyd4o/CYKstMFBRm9jShp+1L7DG4jvRib+8cnfI91q+O/WPXxje2nOTf1DFcUhAQXruq1T6x2Ugie7ilpuMDvw9W+hA7LG9VOck/luePJ3ij8Jkq60weiCCbSVvDatLgYbL9oO/X1Xnvdj4zT+VXLGrPlqm+aVbG1cRz2iMcR+jb8B1Wx/xuP8A6zdYw1/lJlqvsIIDvh0sW9nY77W5koyBxP3HYafXhPZW/HfnJr6pe6nWPr4pZazGEBBP9zuqmrr02nvfiO5FloJ/jbzGO3F+So+2m6xaP4X/AAX1fn6uhZjXEED3v6WbmzbbkbcyUpQ4nz4HcnfI9la8d+cmvqn7adY9/FKLXYogIJ9ue1Twe0M1B7sNvRfu5/nZkj0LvyVH203WLR/C/wCC+rzX6ugLMa7KCPbY1eOpFZaOcTuF3wP/ACsz/ksfVIv8fLLG42iHXoM+5Yv7z/pXWLpVXwenwwebWji+Pn6r0/nx/wCPHFVusajT1r7OhB5NUpR6jp1mlMAY7ETo3dwprPM7c2r1WYlzPagkq2Ja87eGWJ7mPB8iDg/ot6sxMbh521ZrMxLUunIg9mj3n6ZqtS+wkGtM2Tl5gHmO4yFxkr1WYfTHfi8S6YrzMsQRzRODo5Gh7XDzBGQsGY1OnoYncbbES82pU4tQ0+zTnH2U8To3fAjCmtuZ3Dm1eqzEuZrleSnbnqzDEsMjo38sc2nB/Rb1J6rEvPXrzaYaV04EHr0q/JpepVr8IJfXkEgA6nHUdxyXzyV6rMPpitzeJdMVpo7EEc0Lg6ORocxw8weYWFrX7PQxO422ol59Qri3Tmgd/uMIz7D5L55aRek1n+UTG40hGhVDY1eKN45RkuePh/ysHyYu88Vn+FbHX/tpPgvRLTKAgIKK3raX9X7VPsMGIrrBMPxDk4egPdavjv1j18Yvtx85N/UNVxTEBBe26rVfrLZSGJ5+0pONdw8+EAFvoQOyxvVTnJ/bc8d+sX9Jiq60weiCjd7Gl+B2pdZa3Ed6MSjH8w/dd8j3Wr477x8/GN7sfOTf1C1cUhARK9d1Wq/WGykUD3ZlpOMLs+zq30IHZY3qpzkn8tvx5O8UfhMlXWhB82jprauo3LIxiYjh9w6n1VbF54x5LX+uYrqdvpKy6EBAQQLe/pXjNnGXmM+1oycROP4HcnfI9la8l+cmvql7cfWPfxSq12OIgQT7c7qnhdoZqEjsR3If3Rn/AHG8x6cX5BUvbTdIt8X/AAX1fldIWW1xBBd72l+M2abcY3MlKQPOB/A7k75HsrXkvzk19U/bTrHv4pJa7FEBBPNz2qeE2hloPdhl6LDQenGzJHpxfkqXupukW+L/AIMmrTX6utZbXEBAQEBAQeXU6ceoafZpzf6c8bo3fAjCmtuZiXN69Vmrme1XkqWpaswxLA90bx72nB/Rb1J6rEvO3jm0w1LpyIPXpV6TTdTq3os8deVsgx54PMdxkd1xevdZq7xW4vEul6s7LNeKeJwdHKwPYR5gjIWDManT0UTuNtqJebUqkd+jYpzjMU8bo3D3EYU1nUxLm1eomHM1utJTtTVZxiWF7o3j3g4K3qW6iJeevXm0w1LpwIPTpl6TTNRrX4cl9eRsgAPXB6d+i4yV6rNX0x24tEumas8dmvFPC7ijlYHsPtBGQsGY1OnoYncbbUSICAgICDB6IKM3saX9X7VPsMbiK7GJQfLiHJw9Ae61fHfePXxje7Hzk39QxXFIQB1QXruq1UahspDC532tJxgI+6ObfQ47LH9VOck/luePJ3i/pMlWWhBRu9nSvAbUOtMGIrzBKPxDk75HutXx36x6+Mb3U5yb+oUrikICC891GqHUNlYoJHcU1N5hdnrw9W+hx2WP66c5d/W34794v6TRVlsQEBAQEBBA98Gl+M2djvMGZKMoefwO5H14T2VryX5yan+VP206x7j+FKLXYogIJ7ue1Q1NoZaD3YiuRHA++3mPTi9FS9tN06+L/gyavzP8rqWW1xBBN72l+M2aFxjcyUpA/l/I7Ad8j2Vrx35ya+qftp1j38UmtdiiAgnm5/VBT2jkovdhl2LDR99mSPQuVL203Tr4v+HJzfn6uoc1ltdlAQEBAQEHl1SnHqOn2aU4zHYidG74EYU1nmYmHN69VmsuZ7deSpanrTDEkMjo3j3tOCt6tuoiXnb15tMNS6ciD6GzsliLX9NfSGbAtR/RjpklwGPgfP3L5Ztf452+uGZjJGnSwWG9Cyg82o04r9CxTnGY543Ru+BGFMTzO3Nq9RMS5muVpadqarOMSwvdG/4g4K3q26iJedvXm0w1LpyIPfs++zFrunvpDNgWWfRj2nIXyzanHO31wzP+SNOl2rDehZQEBAQEBAQUXvY0vwG1T7DG4iuxiUH7w5OHoD3Wr4r9U18Y3ux85N/UMVxSEE43RaWbu0rrj25ipRF4J/ndyb6cR7BUvZfVOfq94ce79fF3rLbAgweiCjd7Ol+A2pdZY3Ed6MSj8QAa75HutXx33j18Y3upzk39QtXFIQTfdHpXj9p/FyDMdGMyf3Oy1v8A7HsqXsvqnP1e8OPrJv4u8DCy2wygICAgICAggW9/SvGbOMvRt+0oyhx97Hcj64PZWvHfnJr6p+3H1j38UqtdjAQXjum0nwGy7LTxiW88zH8HRo/Ln3WP679ZZj42vHj4x7+psqy2ICCCb3tK8bs2LjGZloyB5wOfA7Ad8j2Vrx35ya+qftx9Y+vik1rsUQXhuk0s0NmG2ZG4lvPMv9g5N9OfdY/rydZNfG14sfOPf1N1WXBAQEBAQEBB5dTpx6hp1mlOMx2InROHuIwprbmYlzevVZq5nt15KluarMMSwSOjePvNOD+i3qW6rEvO3jm0w2aXSk1LUqtGEHjsStjGPLJ69hzUZLRWkzKcde7xV0xTrx1KsVeBobFEwMYB5ADA/RYUzudvRVjUablCRAQebUakd+lPUnGYp43Rv+BGFMTqYlzavUTDma5WlpW5qs4xLBI6N3xBwt6luoiXnr14tNWzTaUupX69GD/VsSNjafZk9e3VRktFazZOOs3tFYdMU60VSrDWgbwxQsDGD2ADAWFM7nb0NY1Gm5QkQEBAQEBAQYPRBWG2G7jUNX2gs6hps9OOGxhzmzOcCH4wejTy5Aq9h9cUpzaGdn8dr3m1W7Yfd7e0PXmajqc1SVkUbvo2wucTxnlk5A8sqM/qjJTmsJ8/knHfqyyQMKk0GUBAQEFYbY7udQ1jaGzqGmzVI4p+FzmzOcDx4wejTyOAe5V7B64x05szs/jtkv1DZsRu8v6Hr0eo6lLUlbCx30Yhc4kPIxnmB5EqPR6oyU5qnz+S2O/VlljoqTQEBAQEBAQEBAQEBAQEBAQEBAQEBAQEBAQEBAQEBAQEBAQEBAQEBAQEBAQf/9k="/>
          <p:cNvSpPr>
            <a:spLocks noChangeAspect="1" noChangeArrowheads="1"/>
          </p:cNvSpPr>
          <p:nvPr/>
        </p:nvSpPr>
        <p:spPr bwMode="auto">
          <a:xfrm>
            <a:off x="5878244" y="93789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12" y="722485"/>
            <a:ext cx="4988895" cy="104041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11764" y="590790"/>
            <a:ext cx="5092995" cy="1328572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648508" y="4976680"/>
            <a:ext cx="376559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Lawrence H. Curtis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President and Managing Partner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60" name="Picture 12" descr="https://medialibrarycdn.entrata.com/media_library/2109/5dd6f8a795ba33.6398466739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041" y="2337368"/>
            <a:ext cx="1979282" cy="2529083"/>
          </a:xfrm>
          <a:prstGeom prst="rect">
            <a:avLst/>
          </a:prstGeom>
          <a:noFill/>
          <a:ln w="22225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8 &quot;Marla Curtis&quot; profiles | Linked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803" y="2337368"/>
            <a:ext cx="2416647" cy="2416647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 Architectural Team, Inc.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226" y="150175"/>
            <a:ext cx="2209800" cy="220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7532384" y="578408"/>
            <a:ext cx="2209800" cy="1328572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C66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26056" y="5752740"/>
            <a:ext cx="3965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WinnCompanies.com</a:t>
            </a:r>
          </a:p>
          <a:p>
            <a:r>
              <a:rPr lang="en-US" sz="2400" b="1" dirty="0" smtClean="0"/>
              <a:t>Architecturalteam.com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44211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3126" y="1449473"/>
            <a:ext cx="4048125" cy="38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02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1627</TotalTime>
  <Words>182</Words>
  <Application>Microsoft Office PowerPoint</Application>
  <PresentationFormat>Widescreen</PresentationFormat>
  <Paragraphs>30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Arial Black</vt:lpstr>
      <vt:lpstr>Calibri</vt:lpstr>
      <vt:lpstr>Calibri Light</vt:lpstr>
      <vt:lpstr>Office Theme</vt:lpstr>
      <vt:lpstr>Fairfield Hills Campus - Meet Potential Developers -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Fairfield Hills Campus - Meet Some Potential Developers -</dc:title>
  <dc:creator>Kimberly Chiappetta</dc:creator>
  <cp:lastModifiedBy>Debbie Halstead</cp:lastModifiedBy>
  <cp:revision>68</cp:revision>
  <cp:lastPrinted>2020-09-30T20:17:23Z</cp:lastPrinted>
  <dcterms:created xsi:type="dcterms:W3CDTF">2020-02-26T19:14:55Z</dcterms:created>
  <dcterms:modified xsi:type="dcterms:W3CDTF">2020-10-08T23:15:15Z</dcterms:modified>
</cp:coreProperties>
</file>