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handoutMasterIdLst>
    <p:handoutMasterId r:id="rId3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2" r:id="rId17"/>
    <p:sldId id="271" r:id="rId18"/>
    <p:sldId id="283" r:id="rId19"/>
    <p:sldId id="272" r:id="rId20"/>
    <p:sldId id="273" r:id="rId21"/>
    <p:sldId id="274" r:id="rId22"/>
    <p:sldId id="275" r:id="rId23"/>
    <p:sldId id="276" r:id="rId24"/>
    <p:sldId id="277" r:id="rId25"/>
    <p:sldId id="278" r:id="rId26"/>
    <p:sldId id="279" r:id="rId27"/>
    <p:sldId id="280" r:id="rId28"/>
    <p:sldId id="281" r:id="rId29"/>
  </p:sldIdLst>
  <p:sldSz cx="12192000" cy="6858000"/>
  <p:notesSz cx="7010400" cy="9296400"/>
  <p:embeddedFontLst>
    <p:embeddedFont>
      <p:font typeface="Libre Franklin" panose="00000500000000000000"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6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ECDFE03-9173-4652-A0EF-134D51AC77B3}" type="datetimeFigureOut">
              <a:rPr lang="en-US" smtClean="0"/>
              <a:t>6/14/2019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5932706-9B44-4B3A-B1EB-868EF09A418A}" type="slidenum">
              <a:rPr lang="en-US" smtClean="0"/>
              <a:t>‹#›</a:t>
            </a:fld>
            <a:endParaRPr lang="en-US"/>
          </a:p>
        </p:txBody>
      </p:sp>
    </p:spTree>
    <p:extLst>
      <p:ext uri="{BB962C8B-B14F-4D97-AF65-F5344CB8AC3E}">
        <p14:creationId xmlns:p14="http://schemas.microsoft.com/office/powerpoint/2010/main" val="4135209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036967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91" name="Google Shape;91;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2470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54" name="Google Shape;154;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5051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61" name="Google Shape;161;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1745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68" name="Google Shape;168;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5683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75" name="Google Shape;175;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779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81" name="Google Shape;181;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7527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88" name="Google Shape;188;p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1278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95" name="Google Shape;195;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8491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202" name="Google Shape;202;p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2151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209" name="Google Shape;209;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5027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216" name="Google Shape;216;p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2115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98" name="Google Shape;9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4284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223" name="Google Shape;223;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0674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230" name="Google Shape;230;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0026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237" name="Google Shape;237;p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7379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244" name="Google Shape;244;p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1386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251" name="Google Shape;251;p2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692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258" name="Google Shape;258;p2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1855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265" name="Google Shape;265;p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8003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05" name="Google Shape;105;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2849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12" name="Google Shape;112;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4298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19" name="Google Shape;119;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8532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26" name="Google Shape;126;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7638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33" name="Google Shape;133;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320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40" name="Google Shape;140;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1901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47" name="Google Shape;147;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1533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lt2"/>
        </a:solidFill>
        <a:effectLst/>
      </p:bgPr>
    </p:bg>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1915128" y="1788454"/>
            <a:ext cx="8361229" cy="2098226"/>
          </a:xfrm>
          <a:prstGeom prst="rect">
            <a:avLst/>
          </a:prstGeom>
          <a:noFill/>
          <a:ln>
            <a:noFill/>
          </a:ln>
        </p:spPr>
        <p:txBody>
          <a:bodyPr spcFirstLastPara="1" wrap="square" lIns="91425" tIns="45700" rIns="91425" bIns="45700" anchor="b" anchorCtr="0"/>
          <a:lstStyle>
            <a:lvl1pPr lvl="0" algn="ctr">
              <a:lnSpc>
                <a:spcPct val="89000"/>
              </a:lnSpc>
              <a:spcBef>
                <a:spcPts val="0"/>
              </a:spcBef>
              <a:spcAft>
                <a:spcPts val="0"/>
              </a:spcAft>
              <a:buClr>
                <a:schemeClr val="dk2"/>
              </a:buClr>
              <a:buSzPts val="7200"/>
              <a:buFont typeface="Libre Franklin"/>
              <a:buNone/>
              <a:defRPr sz="7200" cap="none">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subTitle" idx="1"/>
          </p:nvPr>
        </p:nvSpPr>
        <p:spPr>
          <a:xfrm>
            <a:off x="2679906" y="3956279"/>
            <a:ext cx="6831673" cy="1086237"/>
          </a:xfrm>
          <a:prstGeom prst="rect">
            <a:avLst/>
          </a:prstGeom>
          <a:noFill/>
          <a:ln>
            <a:noFill/>
          </a:ln>
        </p:spPr>
        <p:txBody>
          <a:bodyPr spcFirstLastPara="1" wrap="square" lIns="91425" tIns="45700" rIns="91425" bIns="45700" anchor="t" anchorCtr="0"/>
          <a:lstStyle>
            <a:lvl1pPr lvl="0" algn="ctr">
              <a:lnSpc>
                <a:spcPct val="112000"/>
              </a:lnSpc>
              <a:spcBef>
                <a:spcPts val="0"/>
              </a:spcBef>
              <a:spcAft>
                <a:spcPts val="0"/>
              </a:spcAft>
              <a:buClr>
                <a:schemeClr val="dk2"/>
              </a:buClr>
              <a:buSzPts val="2300"/>
              <a:buNone/>
              <a:defRPr sz="2300"/>
            </a:lvl1pPr>
            <a:lvl2pPr lvl="1" algn="ctr">
              <a:lnSpc>
                <a:spcPct val="94000"/>
              </a:lnSpc>
              <a:spcBef>
                <a:spcPts val="500"/>
              </a:spcBef>
              <a:spcAft>
                <a:spcPts val="0"/>
              </a:spcAft>
              <a:buClr>
                <a:schemeClr val="dk2"/>
              </a:buClr>
              <a:buSzPts val="2000"/>
              <a:buNone/>
              <a:defRPr sz="2000"/>
            </a:lvl2pPr>
            <a:lvl3pPr lvl="2" algn="ctr">
              <a:lnSpc>
                <a:spcPct val="94000"/>
              </a:lnSpc>
              <a:spcBef>
                <a:spcPts val="500"/>
              </a:spcBef>
              <a:spcAft>
                <a:spcPts val="0"/>
              </a:spcAft>
              <a:buClr>
                <a:schemeClr val="dk2"/>
              </a:buClr>
              <a:buSzPts val="1800"/>
              <a:buNone/>
              <a:defRPr sz="1800"/>
            </a:lvl3pPr>
            <a:lvl4pPr lvl="3" algn="ctr">
              <a:lnSpc>
                <a:spcPct val="94000"/>
              </a:lnSpc>
              <a:spcBef>
                <a:spcPts val="500"/>
              </a:spcBef>
              <a:spcAft>
                <a:spcPts val="0"/>
              </a:spcAft>
              <a:buClr>
                <a:schemeClr val="dk2"/>
              </a:buClr>
              <a:buSzPts val="1600"/>
              <a:buNone/>
              <a:defRPr sz="1600"/>
            </a:lvl4pPr>
            <a:lvl5pPr lvl="4" algn="ctr">
              <a:lnSpc>
                <a:spcPct val="94000"/>
              </a:lnSpc>
              <a:spcBef>
                <a:spcPts val="500"/>
              </a:spcBef>
              <a:spcAft>
                <a:spcPts val="0"/>
              </a:spcAft>
              <a:buClr>
                <a:schemeClr val="dk2"/>
              </a:buClr>
              <a:buSzPts val="1600"/>
              <a:buNone/>
              <a:defRPr sz="1600"/>
            </a:lvl5pPr>
            <a:lvl6pPr lvl="5" algn="ctr">
              <a:lnSpc>
                <a:spcPct val="94000"/>
              </a:lnSpc>
              <a:spcBef>
                <a:spcPts val="500"/>
              </a:spcBef>
              <a:spcAft>
                <a:spcPts val="0"/>
              </a:spcAft>
              <a:buClr>
                <a:schemeClr val="dk2"/>
              </a:buClr>
              <a:buSzPts val="1600"/>
              <a:buNone/>
              <a:defRPr sz="1600"/>
            </a:lvl6pPr>
            <a:lvl7pPr lvl="6" algn="ctr">
              <a:lnSpc>
                <a:spcPct val="94000"/>
              </a:lnSpc>
              <a:spcBef>
                <a:spcPts val="500"/>
              </a:spcBef>
              <a:spcAft>
                <a:spcPts val="0"/>
              </a:spcAft>
              <a:buClr>
                <a:schemeClr val="dk2"/>
              </a:buClr>
              <a:buSzPts val="1600"/>
              <a:buNone/>
              <a:defRPr sz="1600"/>
            </a:lvl7pPr>
            <a:lvl8pPr lvl="7" algn="ctr">
              <a:lnSpc>
                <a:spcPct val="94000"/>
              </a:lnSpc>
              <a:spcBef>
                <a:spcPts val="500"/>
              </a:spcBef>
              <a:spcAft>
                <a:spcPts val="0"/>
              </a:spcAft>
              <a:buClr>
                <a:schemeClr val="dk2"/>
              </a:buClr>
              <a:buSzPts val="1600"/>
              <a:buNone/>
              <a:defRPr sz="1600"/>
            </a:lvl8pPr>
            <a:lvl9pPr lvl="8" algn="ctr">
              <a:lnSpc>
                <a:spcPct val="94000"/>
              </a:lnSpc>
              <a:spcBef>
                <a:spcPts val="500"/>
              </a:spcBef>
              <a:spcAft>
                <a:spcPts val="200"/>
              </a:spcAft>
              <a:buClr>
                <a:schemeClr val="dk2"/>
              </a:buClr>
              <a:buSzPts val="1600"/>
              <a:buNone/>
              <a:defRPr sz="1600"/>
            </a:lvl9pPr>
          </a:lstStyle>
          <a:p>
            <a:endParaRPr/>
          </a:p>
        </p:txBody>
      </p:sp>
      <p:sp>
        <p:nvSpPr>
          <p:cNvPr id="15" name="Google Shape;15;p2"/>
          <p:cNvSpPr txBox="1">
            <a:spLocks noGrp="1"/>
          </p:cNvSpPr>
          <p:nvPr>
            <p:ph type="dt" idx="10"/>
          </p:nvPr>
        </p:nvSpPr>
        <p:spPr>
          <a:xfrm>
            <a:off x="752858" y="6453386"/>
            <a:ext cx="1607944"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ftr" idx="11"/>
          </p:nvPr>
        </p:nvSpPr>
        <p:spPr>
          <a:xfrm>
            <a:off x="2584054" y="6453386"/>
            <a:ext cx="7023377" cy="40461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sldNum" idx="12"/>
          </p:nvPr>
        </p:nvSpPr>
        <p:spPr>
          <a:xfrm>
            <a:off x="9830683"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dk2"/>
                </a:solidFill>
                <a:latin typeface="Libre Franklin"/>
                <a:ea typeface="Libre Franklin"/>
                <a:cs typeface="Libre Franklin"/>
                <a:sym typeface="Libre Franklin"/>
              </a:defRPr>
            </a:lvl1pPr>
            <a:lvl2pPr marL="0" lvl="1" indent="0" algn="r">
              <a:spcBef>
                <a:spcPts val="0"/>
              </a:spcBef>
              <a:buNone/>
              <a:defRPr sz="1200" b="0" i="0" u="none" strike="noStrike" cap="none">
                <a:solidFill>
                  <a:schemeClr val="dk2"/>
                </a:solidFill>
                <a:latin typeface="Libre Franklin"/>
                <a:ea typeface="Libre Franklin"/>
                <a:cs typeface="Libre Franklin"/>
                <a:sym typeface="Libre Franklin"/>
              </a:defRPr>
            </a:lvl2pPr>
            <a:lvl3pPr marL="0" lvl="2" indent="0" algn="r">
              <a:spcBef>
                <a:spcPts val="0"/>
              </a:spcBef>
              <a:buNone/>
              <a:defRPr sz="1200" b="0" i="0" u="none" strike="noStrike" cap="none">
                <a:solidFill>
                  <a:schemeClr val="dk2"/>
                </a:solidFill>
                <a:latin typeface="Libre Franklin"/>
                <a:ea typeface="Libre Franklin"/>
                <a:cs typeface="Libre Franklin"/>
                <a:sym typeface="Libre Franklin"/>
              </a:defRPr>
            </a:lvl3pPr>
            <a:lvl4pPr marL="0" lvl="3" indent="0" algn="r">
              <a:spcBef>
                <a:spcPts val="0"/>
              </a:spcBef>
              <a:buNone/>
              <a:defRPr sz="1200" b="0" i="0" u="none" strike="noStrike" cap="none">
                <a:solidFill>
                  <a:schemeClr val="dk2"/>
                </a:solidFill>
                <a:latin typeface="Libre Franklin"/>
                <a:ea typeface="Libre Franklin"/>
                <a:cs typeface="Libre Franklin"/>
                <a:sym typeface="Libre Franklin"/>
              </a:defRPr>
            </a:lvl4pPr>
            <a:lvl5pPr marL="0" lvl="4" indent="0" algn="r">
              <a:spcBef>
                <a:spcPts val="0"/>
              </a:spcBef>
              <a:buNone/>
              <a:defRPr sz="1200" b="0" i="0" u="none" strike="noStrike" cap="none">
                <a:solidFill>
                  <a:schemeClr val="dk2"/>
                </a:solidFill>
                <a:latin typeface="Libre Franklin"/>
                <a:ea typeface="Libre Franklin"/>
                <a:cs typeface="Libre Franklin"/>
                <a:sym typeface="Libre Franklin"/>
              </a:defRPr>
            </a:lvl5pPr>
            <a:lvl6pPr marL="0" lvl="5" indent="0" algn="r">
              <a:spcBef>
                <a:spcPts val="0"/>
              </a:spcBef>
              <a:buNone/>
              <a:defRPr sz="1200" b="0" i="0" u="none" strike="noStrike" cap="none">
                <a:solidFill>
                  <a:schemeClr val="dk2"/>
                </a:solidFill>
                <a:latin typeface="Libre Franklin"/>
                <a:ea typeface="Libre Franklin"/>
                <a:cs typeface="Libre Franklin"/>
                <a:sym typeface="Libre Franklin"/>
              </a:defRPr>
            </a:lvl6pPr>
            <a:lvl7pPr marL="0" lvl="6" indent="0" algn="r">
              <a:spcBef>
                <a:spcPts val="0"/>
              </a:spcBef>
              <a:buNone/>
              <a:defRPr sz="1200" b="0" i="0" u="none" strike="noStrike" cap="none">
                <a:solidFill>
                  <a:schemeClr val="dk2"/>
                </a:solidFill>
                <a:latin typeface="Libre Franklin"/>
                <a:ea typeface="Libre Franklin"/>
                <a:cs typeface="Libre Franklin"/>
                <a:sym typeface="Libre Franklin"/>
              </a:defRPr>
            </a:lvl7pPr>
            <a:lvl8pPr marL="0" lvl="7" indent="0" algn="r">
              <a:spcBef>
                <a:spcPts val="0"/>
              </a:spcBef>
              <a:buNone/>
              <a:defRPr sz="1200" b="0" i="0" u="none" strike="noStrike" cap="none">
                <a:solidFill>
                  <a:schemeClr val="dk2"/>
                </a:solidFill>
                <a:latin typeface="Libre Franklin"/>
                <a:ea typeface="Libre Franklin"/>
                <a:cs typeface="Libre Franklin"/>
                <a:sym typeface="Libre Franklin"/>
              </a:defRPr>
            </a:lvl8pPr>
            <a:lvl9pPr marL="0" lvl="8" indent="0" algn="r">
              <a:spcBef>
                <a:spcPts val="0"/>
              </a:spcBef>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grpSp>
        <p:nvGrpSpPr>
          <p:cNvPr id="18" name="Google Shape;18;p2"/>
          <p:cNvGrpSpPr/>
          <p:nvPr/>
        </p:nvGrpSpPr>
        <p:grpSpPr>
          <a:xfrm>
            <a:off x="752858" y="744469"/>
            <a:ext cx="10674116" cy="5349671"/>
            <a:chOff x="752858" y="744469"/>
            <a:chExt cx="10674116" cy="5349671"/>
          </a:xfrm>
        </p:grpSpPr>
        <p:sp>
          <p:nvSpPr>
            <p:cNvPr id="19" name="Google Shape;19;p2"/>
            <p:cNvSpPr/>
            <p:nvPr/>
          </p:nvSpPr>
          <p:spPr>
            <a:xfrm>
              <a:off x="8151962" y="1685652"/>
              <a:ext cx="3275013" cy="4408488"/>
            </a:xfrm>
            <a:custGeom>
              <a:avLst/>
              <a:gdLst/>
              <a:ahLst/>
              <a:cxnLst/>
              <a:rect l="l" t="t" r="r" b="b"/>
              <a:pathLst>
                <a:path w="10000" h="10000" extrusionOk="0">
                  <a:moveTo>
                    <a:pt x="8761" y="0"/>
                  </a:moveTo>
                  <a:lnTo>
                    <a:pt x="10000" y="0"/>
                  </a:lnTo>
                  <a:lnTo>
                    <a:pt x="10000" y="10000"/>
                  </a:lnTo>
                  <a:lnTo>
                    <a:pt x="0" y="10000"/>
                  </a:lnTo>
                  <a:lnTo>
                    <a:pt x="0" y="9126"/>
                  </a:lnTo>
                  <a:lnTo>
                    <a:pt x="8761" y="9127"/>
                  </a:lnTo>
                  <a:lnTo>
                    <a:pt x="8761" y="0"/>
                  </a:lnTo>
                  <a:close/>
                </a:path>
              </a:pathLst>
            </a:custGeom>
            <a:solidFill>
              <a:schemeClr val="dk2"/>
            </a:solidFill>
            <a:ln>
              <a:noFill/>
            </a:ln>
          </p:spPr>
        </p:sp>
        <p:sp>
          <p:nvSpPr>
            <p:cNvPr id="20" name="Google Shape;20;p2"/>
            <p:cNvSpPr/>
            <p:nvPr/>
          </p:nvSpPr>
          <p:spPr>
            <a:xfrm rot="10800000">
              <a:off x="752858" y="744469"/>
              <a:ext cx="3275668" cy="4408488"/>
            </a:xfrm>
            <a:custGeom>
              <a:avLst/>
              <a:gdLst/>
              <a:ahLst/>
              <a:cxnLst/>
              <a:rect l="l" t="t" r="r" b="b"/>
              <a:pathLst>
                <a:path w="10002" h="10000" extrusionOk="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rot="5400000">
            <a:off x="7757822" y="2462895"/>
            <a:ext cx="5243244" cy="1565766"/>
          </a:xfrm>
          <a:prstGeom prst="rect">
            <a:avLst/>
          </a:prstGeom>
          <a:noFill/>
          <a:ln>
            <a:noFill/>
          </a:ln>
        </p:spPr>
        <p:txBody>
          <a:bodyPr spcFirstLastPara="1" wrap="square" lIns="91425" tIns="45700" rIns="91425" bIns="45700" anchor="t" anchorCtr="0"/>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2"/>
          <p:cNvSpPr txBox="1">
            <a:spLocks noGrp="1"/>
          </p:cNvSpPr>
          <p:nvPr>
            <p:ph type="body" idx="1"/>
          </p:nvPr>
        </p:nvSpPr>
        <p:spPr>
          <a:xfrm rot="5400000">
            <a:off x="2839798" y="-844042"/>
            <a:ext cx="5243244" cy="8179641"/>
          </a:xfrm>
          <a:prstGeom prst="rect">
            <a:avLst/>
          </a:prstGeom>
          <a:noFill/>
          <a:ln>
            <a:noFill/>
          </a:ln>
        </p:spPr>
        <p:txBody>
          <a:bodyPr spcFirstLastPara="1" wrap="square" lIns="91425" tIns="45700" rIns="91425" bIns="45700" anchor="t" anchorCtr="0"/>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86" name="Google Shape;86;p12"/>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2"/>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lstStyle>
            <a:lvl1pPr lvl="0" algn="l">
              <a:lnSpc>
                <a:spcPct val="89000"/>
              </a:lnSpc>
              <a:spcBef>
                <a:spcPts val="0"/>
              </a:spcBef>
              <a:spcAft>
                <a:spcPts val="0"/>
              </a:spcAft>
              <a:buClr>
                <a:schemeClr val="dk2"/>
              </a:buClr>
              <a:buSzPts val="4400"/>
              <a:buFont typeface="Libre Franklin"/>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1371600" y="2285999"/>
            <a:ext cx="4447786" cy="3581401"/>
          </a:xfrm>
          <a:prstGeom prst="rect">
            <a:avLst/>
          </a:prstGeom>
          <a:noFill/>
          <a:ln>
            <a:noFill/>
          </a:ln>
        </p:spPr>
        <p:txBody>
          <a:bodyPr spcFirstLastPara="1" wrap="square" lIns="91425" tIns="45700" rIns="91425" bIns="45700" anchor="t" anchorCtr="0"/>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24" name="Google Shape;24;p3"/>
          <p:cNvSpPr txBox="1">
            <a:spLocks noGrp="1"/>
          </p:cNvSpPr>
          <p:nvPr>
            <p:ph type="body" idx="2"/>
          </p:nvPr>
        </p:nvSpPr>
        <p:spPr>
          <a:xfrm>
            <a:off x="6525403" y="2285999"/>
            <a:ext cx="4447786" cy="3581401"/>
          </a:xfrm>
          <a:prstGeom prst="rect">
            <a:avLst/>
          </a:prstGeom>
          <a:noFill/>
          <a:ln>
            <a:noFill/>
          </a:ln>
        </p:spPr>
        <p:txBody>
          <a:bodyPr spcFirstLastPara="1" wrap="square" lIns="91425" tIns="45700" rIns="91425" bIns="45700" anchor="t" anchorCtr="0"/>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25" name="Google Shape;25;p3"/>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lstStyle>
            <a:lvl1pPr lvl="0" algn="l">
              <a:lnSpc>
                <a:spcPct val="89000"/>
              </a:lnSpc>
              <a:spcBef>
                <a:spcPts val="0"/>
              </a:spcBef>
              <a:spcAft>
                <a:spcPts val="0"/>
              </a:spcAft>
              <a:buClr>
                <a:schemeClr val="dk2"/>
              </a:buClr>
              <a:buSzPts val="4400"/>
              <a:buFont typeface="Libre Franklin"/>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1371600" y="2340864"/>
            <a:ext cx="4443984" cy="823912"/>
          </a:xfrm>
          <a:prstGeom prst="rect">
            <a:avLst/>
          </a:prstGeom>
          <a:noFill/>
          <a:ln>
            <a:noFill/>
          </a:ln>
        </p:spPr>
        <p:txBody>
          <a:bodyPr spcFirstLastPara="1" wrap="square" lIns="91425" tIns="45700" rIns="91425" bIns="45700" anchor="b" anchorCtr="0"/>
          <a:lstStyle>
            <a:lvl1pPr marL="457200" lvl="0" indent="-228600" algn="l">
              <a:lnSpc>
                <a:spcPct val="84000"/>
              </a:lnSpc>
              <a:spcBef>
                <a:spcPts val="0"/>
              </a:spcBef>
              <a:spcAft>
                <a:spcPts val="0"/>
              </a:spcAft>
              <a:buClr>
                <a:schemeClr val="dk2"/>
              </a:buClr>
              <a:buSzPts val="3000"/>
              <a:buNone/>
              <a:defRPr sz="3000" b="0">
                <a:solidFill>
                  <a:schemeClr val="dk2"/>
                </a:solidFill>
              </a:defRPr>
            </a:lvl1pPr>
            <a:lvl2pPr marL="914400" lvl="1" indent="-228600" algn="l">
              <a:lnSpc>
                <a:spcPct val="94000"/>
              </a:lnSpc>
              <a:spcBef>
                <a:spcPts val="500"/>
              </a:spcBef>
              <a:spcAft>
                <a:spcPts val="0"/>
              </a:spcAft>
              <a:buClr>
                <a:schemeClr val="dk2"/>
              </a:buClr>
              <a:buSzPts val="2000"/>
              <a:buNone/>
              <a:defRPr sz="2000" b="1"/>
            </a:lvl2pPr>
            <a:lvl3pPr marL="1371600" lvl="2" indent="-228600" algn="l">
              <a:lnSpc>
                <a:spcPct val="94000"/>
              </a:lnSpc>
              <a:spcBef>
                <a:spcPts val="500"/>
              </a:spcBef>
              <a:spcAft>
                <a:spcPts val="0"/>
              </a:spcAft>
              <a:buClr>
                <a:schemeClr val="dk2"/>
              </a:buClr>
              <a:buSzPts val="1800"/>
              <a:buNone/>
              <a:defRPr sz="1800" b="1"/>
            </a:lvl3pPr>
            <a:lvl4pPr marL="1828800" lvl="3" indent="-228600" algn="l">
              <a:lnSpc>
                <a:spcPct val="94000"/>
              </a:lnSpc>
              <a:spcBef>
                <a:spcPts val="500"/>
              </a:spcBef>
              <a:spcAft>
                <a:spcPts val="0"/>
              </a:spcAft>
              <a:buClr>
                <a:schemeClr val="dk2"/>
              </a:buClr>
              <a:buSzPts val="1600"/>
              <a:buNone/>
              <a:defRPr sz="1600" b="1"/>
            </a:lvl4pPr>
            <a:lvl5pPr marL="2286000" lvl="4" indent="-228600" algn="l">
              <a:lnSpc>
                <a:spcPct val="94000"/>
              </a:lnSpc>
              <a:spcBef>
                <a:spcPts val="500"/>
              </a:spcBef>
              <a:spcAft>
                <a:spcPts val="0"/>
              </a:spcAft>
              <a:buClr>
                <a:schemeClr val="dk2"/>
              </a:buClr>
              <a:buSzPts val="1600"/>
              <a:buNone/>
              <a:defRPr sz="1600" b="1"/>
            </a:lvl5pPr>
            <a:lvl6pPr marL="2743200" lvl="5" indent="-228600" algn="l">
              <a:lnSpc>
                <a:spcPct val="94000"/>
              </a:lnSpc>
              <a:spcBef>
                <a:spcPts val="500"/>
              </a:spcBef>
              <a:spcAft>
                <a:spcPts val="0"/>
              </a:spcAft>
              <a:buClr>
                <a:schemeClr val="dk2"/>
              </a:buClr>
              <a:buSzPts val="1600"/>
              <a:buNone/>
              <a:defRPr sz="1600" b="1"/>
            </a:lvl6pPr>
            <a:lvl7pPr marL="3200400" lvl="6" indent="-228600" algn="l">
              <a:lnSpc>
                <a:spcPct val="94000"/>
              </a:lnSpc>
              <a:spcBef>
                <a:spcPts val="500"/>
              </a:spcBef>
              <a:spcAft>
                <a:spcPts val="0"/>
              </a:spcAft>
              <a:buClr>
                <a:schemeClr val="dk2"/>
              </a:buClr>
              <a:buSzPts val="1600"/>
              <a:buNone/>
              <a:defRPr sz="1600" b="1"/>
            </a:lvl7pPr>
            <a:lvl8pPr marL="3657600" lvl="7" indent="-228600" algn="l">
              <a:lnSpc>
                <a:spcPct val="94000"/>
              </a:lnSpc>
              <a:spcBef>
                <a:spcPts val="500"/>
              </a:spcBef>
              <a:spcAft>
                <a:spcPts val="0"/>
              </a:spcAft>
              <a:buClr>
                <a:schemeClr val="dk2"/>
              </a:buClr>
              <a:buSzPts val="1600"/>
              <a:buNone/>
              <a:defRPr sz="1600" b="1"/>
            </a:lvl8pPr>
            <a:lvl9pPr marL="4114800" lvl="8" indent="-228600" algn="l">
              <a:lnSpc>
                <a:spcPct val="94000"/>
              </a:lnSpc>
              <a:spcBef>
                <a:spcPts val="500"/>
              </a:spcBef>
              <a:spcAft>
                <a:spcPts val="200"/>
              </a:spcAft>
              <a:buClr>
                <a:schemeClr val="dk2"/>
              </a:buClr>
              <a:buSzPts val="1600"/>
              <a:buNone/>
              <a:defRPr sz="1600" b="1"/>
            </a:lvl9pPr>
          </a:lstStyle>
          <a:p>
            <a:endParaRPr/>
          </a:p>
        </p:txBody>
      </p:sp>
      <p:sp>
        <p:nvSpPr>
          <p:cNvPr id="31" name="Google Shape;31;p4"/>
          <p:cNvSpPr txBox="1">
            <a:spLocks noGrp="1"/>
          </p:cNvSpPr>
          <p:nvPr>
            <p:ph type="body" idx="2"/>
          </p:nvPr>
        </p:nvSpPr>
        <p:spPr>
          <a:xfrm>
            <a:off x="1371600" y="3305207"/>
            <a:ext cx="4443984" cy="2562193"/>
          </a:xfrm>
          <a:prstGeom prst="rect">
            <a:avLst/>
          </a:prstGeom>
          <a:noFill/>
          <a:ln>
            <a:noFill/>
          </a:ln>
        </p:spPr>
        <p:txBody>
          <a:bodyPr spcFirstLastPara="1" wrap="square" lIns="91425" tIns="45700" rIns="91425" bIns="45700" anchor="t" anchorCtr="0"/>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32" name="Google Shape;32;p4"/>
          <p:cNvSpPr txBox="1">
            <a:spLocks noGrp="1"/>
          </p:cNvSpPr>
          <p:nvPr>
            <p:ph type="body" idx="3"/>
          </p:nvPr>
        </p:nvSpPr>
        <p:spPr>
          <a:xfrm>
            <a:off x="6525014" y="2340864"/>
            <a:ext cx="4443984" cy="823912"/>
          </a:xfrm>
          <a:prstGeom prst="rect">
            <a:avLst/>
          </a:prstGeom>
          <a:noFill/>
          <a:ln>
            <a:noFill/>
          </a:ln>
        </p:spPr>
        <p:txBody>
          <a:bodyPr spcFirstLastPara="1" wrap="square" lIns="91425" tIns="45700" rIns="91425" bIns="45700" anchor="b" anchorCtr="0"/>
          <a:lstStyle>
            <a:lvl1pPr marL="457200" lvl="0" indent="-228600" algn="l">
              <a:lnSpc>
                <a:spcPct val="84000"/>
              </a:lnSpc>
              <a:spcBef>
                <a:spcPts val="0"/>
              </a:spcBef>
              <a:spcAft>
                <a:spcPts val="0"/>
              </a:spcAft>
              <a:buClr>
                <a:schemeClr val="dk2"/>
              </a:buClr>
              <a:buSzPts val="3000"/>
              <a:buNone/>
              <a:defRPr sz="3000" b="0">
                <a:solidFill>
                  <a:schemeClr val="dk2"/>
                </a:solidFill>
              </a:defRPr>
            </a:lvl1pPr>
            <a:lvl2pPr marL="914400" lvl="1" indent="-228600" algn="l">
              <a:lnSpc>
                <a:spcPct val="94000"/>
              </a:lnSpc>
              <a:spcBef>
                <a:spcPts val="500"/>
              </a:spcBef>
              <a:spcAft>
                <a:spcPts val="0"/>
              </a:spcAft>
              <a:buClr>
                <a:schemeClr val="dk2"/>
              </a:buClr>
              <a:buSzPts val="2000"/>
              <a:buNone/>
              <a:defRPr sz="2000" b="1"/>
            </a:lvl2pPr>
            <a:lvl3pPr marL="1371600" lvl="2" indent="-228600" algn="l">
              <a:lnSpc>
                <a:spcPct val="94000"/>
              </a:lnSpc>
              <a:spcBef>
                <a:spcPts val="500"/>
              </a:spcBef>
              <a:spcAft>
                <a:spcPts val="0"/>
              </a:spcAft>
              <a:buClr>
                <a:schemeClr val="dk2"/>
              </a:buClr>
              <a:buSzPts val="1800"/>
              <a:buNone/>
              <a:defRPr sz="1800" b="1"/>
            </a:lvl3pPr>
            <a:lvl4pPr marL="1828800" lvl="3" indent="-228600" algn="l">
              <a:lnSpc>
                <a:spcPct val="94000"/>
              </a:lnSpc>
              <a:spcBef>
                <a:spcPts val="500"/>
              </a:spcBef>
              <a:spcAft>
                <a:spcPts val="0"/>
              </a:spcAft>
              <a:buClr>
                <a:schemeClr val="dk2"/>
              </a:buClr>
              <a:buSzPts val="1600"/>
              <a:buNone/>
              <a:defRPr sz="1600" b="1"/>
            </a:lvl4pPr>
            <a:lvl5pPr marL="2286000" lvl="4" indent="-228600" algn="l">
              <a:lnSpc>
                <a:spcPct val="94000"/>
              </a:lnSpc>
              <a:spcBef>
                <a:spcPts val="500"/>
              </a:spcBef>
              <a:spcAft>
                <a:spcPts val="0"/>
              </a:spcAft>
              <a:buClr>
                <a:schemeClr val="dk2"/>
              </a:buClr>
              <a:buSzPts val="1600"/>
              <a:buNone/>
              <a:defRPr sz="1600" b="1"/>
            </a:lvl5pPr>
            <a:lvl6pPr marL="2743200" lvl="5" indent="-228600" algn="l">
              <a:lnSpc>
                <a:spcPct val="94000"/>
              </a:lnSpc>
              <a:spcBef>
                <a:spcPts val="500"/>
              </a:spcBef>
              <a:spcAft>
                <a:spcPts val="0"/>
              </a:spcAft>
              <a:buClr>
                <a:schemeClr val="dk2"/>
              </a:buClr>
              <a:buSzPts val="1600"/>
              <a:buNone/>
              <a:defRPr sz="1600" b="1"/>
            </a:lvl6pPr>
            <a:lvl7pPr marL="3200400" lvl="6" indent="-228600" algn="l">
              <a:lnSpc>
                <a:spcPct val="94000"/>
              </a:lnSpc>
              <a:spcBef>
                <a:spcPts val="500"/>
              </a:spcBef>
              <a:spcAft>
                <a:spcPts val="0"/>
              </a:spcAft>
              <a:buClr>
                <a:schemeClr val="dk2"/>
              </a:buClr>
              <a:buSzPts val="1600"/>
              <a:buNone/>
              <a:defRPr sz="1600" b="1"/>
            </a:lvl7pPr>
            <a:lvl8pPr marL="3657600" lvl="7" indent="-228600" algn="l">
              <a:lnSpc>
                <a:spcPct val="94000"/>
              </a:lnSpc>
              <a:spcBef>
                <a:spcPts val="500"/>
              </a:spcBef>
              <a:spcAft>
                <a:spcPts val="0"/>
              </a:spcAft>
              <a:buClr>
                <a:schemeClr val="dk2"/>
              </a:buClr>
              <a:buSzPts val="1600"/>
              <a:buNone/>
              <a:defRPr sz="1600" b="1"/>
            </a:lvl8pPr>
            <a:lvl9pPr marL="4114800" lvl="8" indent="-228600" algn="l">
              <a:lnSpc>
                <a:spcPct val="94000"/>
              </a:lnSpc>
              <a:spcBef>
                <a:spcPts val="500"/>
              </a:spcBef>
              <a:spcAft>
                <a:spcPts val="200"/>
              </a:spcAft>
              <a:buClr>
                <a:schemeClr val="dk2"/>
              </a:buClr>
              <a:buSzPts val="1600"/>
              <a:buNone/>
              <a:defRPr sz="1600" b="1"/>
            </a:lvl9pPr>
          </a:lstStyle>
          <a:p>
            <a:endParaRPr/>
          </a:p>
        </p:txBody>
      </p:sp>
      <p:sp>
        <p:nvSpPr>
          <p:cNvPr id="33" name="Google Shape;33;p4"/>
          <p:cNvSpPr txBox="1">
            <a:spLocks noGrp="1"/>
          </p:cNvSpPr>
          <p:nvPr>
            <p:ph type="body" idx="4"/>
          </p:nvPr>
        </p:nvSpPr>
        <p:spPr>
          <a:xfrm>
            <a:off x="6525014" y="3305207"/>
            <a:ext cx="4443984" cy="2562193"/>
          </a:xfrm>
          <a:prstGeom prst="rect">
            <a:avLst/>
          </a:prstGeom>
          <a:noFill/>
          <a:ln>
            <a:noFill/>
          </a:ln>
        </p:spPr>
        <p:txBody>
          <a:bodyPr spcFirstLastPara="1" wrap="square" lIns="91425" tIns="45700" rIns="91425" bIns="45700" anchor="t" anchorCtr="0"/>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34" name="Google Shape;34;p4"/>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40" name="Google Shape;40;p5"/>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dk2"/>
        </a:solidFill>
        <a:effectLst/>
      </p:bgPr>
    </p:bg>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765025" y="1301360"/>
            <a:ext cx="9612971" cy="2852737"/>
          </a:xfrm>
          <a:prstGeom prst="rect">
            <a:avLst/>
          </a:prstGeom>
          <a:noFill/>
          <a:ln>
            <a:noFill/>
          </a:ln>
        </p:spPr>
        <p:txBody>
          <a:bodyPr spcFirstLastPara="1" wrap="square" lIns="91425" tIns="45700" rIns="91425" bIns="45700" anchor="b" anchorCtr="0"/>
          <a:lstStyle>
            <a:lvl1pPr lvl="0" algn="r">
              <a:lnSpc>
                <a:spcPct val="89000"/>
              </a:lnSpc>
              <a:spcBef>
                <a:spcPts val="0"/>
              </a:spcBef>
              <a:spcAft>
                <a:spcPts val="0"/>
              </a:spcAft>
              <a:buClr>
                <a:schemeClr val="lt2"/>
              </a:buClr>
              <a:buSzPts val="7200"/>
              <a:buFont typeface="Libre Franklin"/>
              <a:buNone/>
              <a:defRPr sz="7200" cap="none">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765025" y="4216328"/>
            <a:ext cx="9612971" cy="1143324"/>
          </a:xfrm>
          <a:prstGeom prst="rect">
            <a:avLst/>
          </a:prstGeom>
          <a:noFill/>
          <a:ln>
            <a:noFill/>
          </a:ln>
        </p:spPr>
        <p:txBody>
          <a:bodyPr spcFirstLastPara="1" wrap="square" lIns="91425" tIns="45700" rIns="91425" bIns="45700" anchor="t" anchorCtr="0"/>
          <a:lstStyle>
            <a:lvl1pPr marL="457200" lvl="0" indent="-228600" algn="r">
              <a:lnSpc>
                <a:spcPct val="112000"/>
              </a:lnSpc>
              <a:spcBef>
                <a:spcPts val="0"/>
              </a:spcBef>
              <a:spcAft>
                <a:spcPts val="0"/>
              </a:spcAft>
              <a:buClr>
                <a:schemeClr val="lt2"/>
              </a:buClr>
              <a:buSzPts val="2400"/>
              <a:buNone/>
              <a:defRPr sz="2400">
                <a:solidFill>
                  <a:schemeClr val="lt2"/>
                </a:solidFill>
              </a:defRPr>
            </a:lvl1pPr>
            <a:lvl2pPr marL="914400" lvl="1" indent="-228600" algn="l">
              <a:lnSpc>
                <a:spcPct val="94000"/>
              </a:lnSpc>
              <a:spcBef>
                <a:spcPts val="500"/>
              </a:spcBef>
              <a:spcAft>
                <a:spcPts val="0"/>
              </a:spcAft>
              <a:buClr>
                <a:schemeClr val="lt1"/>
              </a:buClr>
              <a:buSzPts val="2000"/>
              <a:buNone/>
              <a:defRPr sz="2000">
                <a:solidFill>
                  <a:schemeClr val="lt1"/>
                </a:solidFill>
              </a:defRPr>
            </a:lvl2pPr>
            <a:lvl3pPr marL="1371600" lvl="2" indent="-228600" algn="l">
              <a:lnSpc>
                <a:spcPct val="94000"/>
              </a:lnSpc>
              <a:spcBef>
                <a:spcPts val="500"/>
              </a:spcBef>
              <a:spcAft>
                <a:spcPts val="0"/>
              </a:spcAft>
              <a:buClr>
                <a:schemeClr val="lt1"/>
              </a:buClr>
              <a:buSzPts val="1800"/>
              <a:buNone/>
              <a:defRPr sz="1800">
                <a:solidFill>
                  <a:schemeClr val="lt1"/>
                </a:solidFill>
              </a:defRPr>
            </a:lvl3pPr>
            <a:lvl4pPr marL="1828800" lvl="3" indent="-228600" algn="l">
              <a:lnSpc>
                <a:spcPct val="94000"/>
              </a:lnSpc>
              <a:spcBef>
                <a:spcPts val="500"/>
              </a:spcBef>
              <a:spcAft>
                <a:spcPts val="0"/>
              </a:spcAft>
              <a:buClr>
                <a:schemeClr val="lt1"/>
              </a:buClr>
              <a:buSzPts val="1600"/>
              <a:buNone/>
              <a:defRPr sz="1600">
                <a:solidFill>
                  <a:schemeClr val="lt1"/>
                </a:solidFill>
              </a:defRPr>
            </a:lvl4pPr>
            <a:lvl5pPr marL="2286000" lvl="4" indent="-228600" algn="l">
              <a:lnSpc>
                <a:spcPct val="94000"/>
              </a:lnSpc>
              <a:spcBef>
                <a:spcPts val="500"/>
              </a:spcBef>
              <a:spcAft>
                <a:spcPts val="0"/>
              </a:spcAft>
              <a:buClr>
                <a:schemeClr val="lt1"/>
              </a:buClr>
              <a:buSzPts val="1600"/>
              <a:buNone/>
              <a:defRPr sz="1600">
                <a:solidFill>
                  <a:schemeClr val="lt1"/>
                </a:solidFill>
              </a:defRPr>
            </a:lvl5pPr>
            <a:lvl6pPr marL="2743200" lvl="5" indent="-228600" algn="l">
              <a:lnSpc>
                <a:spcPct val="94000"/>
              </a:lnSpc>
              <a:spcBef>
                <a:spcPts val="500"/>
              </a:spcBef>
              <a:spcAft>
                <a:spcPts val="0"/>
              </a:spcAft>
              <a:buClr>
                <a:schemeClr val="lt1"/>
              </a:buClr>
              <a:buSzPts val="1600"/>
              <a:buNone/>
              <a:defRPr sz="1600">
                <a:solidFill>
                  <a:schemeClr val="lt1"/>
                </a:solidFill>
              </a:defRPr>
            </a:lvl6pPr>
            <a:lvl7pPr marL="3200400" lvl="6" indent="-228600" algn="l">
              <a:lnSpc>
                <a:spcPct val="94000"/>
              </a:lnSpc>
              <a:spcBef>
                <a:spcPts val="500"/>
              </a:spcBef>
              <a:spcAft>
                <a:spcPts val="0"/>
              </a:spcAft>
              <a:buClr>
                <a:schemeClr val="lt1"/>
              </a:buClr>
              <a:buSzPts val="1600"/>
              <a:buNone/>
              <a:defRPr sz="1600">
                <a:solidFill>
                  <a:schemeClr val="lt1"/>
                </a:solidFill>
              </a:defRPr>
            </a:lvl7pPr>
            <a:lvl8pPr marL="3657600" lvl="7" indent="-228600" algn="l">
              <a:lnSpc>
                <a:spcPct val="94000"/>
              </a:lnSpc>
              <a:spcBef>
                <a:spcPts val="500"/>
              </a:spcBef>
              <a:spcAft>
                <a:spcPts val="0"/>
              </a:spcAft>
              <a:buClr>
                <a:schemeClr val="lt1"/>
              </a:buClr>
              <a:buSzPts val="1600"/>
              <a:buNone/>
              <a:defRPr sz="1600">
                <a:solidFill>
                  <a:schemeClr val="lt1"/>
                </a:solidFill>
              </a:defRPr>
            </a:lvl8pPr>
            <a:lvl9pPr marL="4114800" lvl="8" indent="-228600" algn="l">
              <a:lnSpc>
                <a:spcPct val="94000"/>
              </a:lnSpc>
              <a:spcBef>
                <a:spcPts val="500"/>
              </a:spcBef>
              <a:spcAft>
                <a:spcPts val="200"/>
              </a:spcAft>
              <a:buClr>
                <a:schemeClr val="lt1"/>
              </a:buClr>
              <a:buSzPts val="1600"/>
              <a:buNone/>
              <a:defRPr sz="1600">
                <a:solidFill>
                  <a:schemeClr val="lt1"/>
                </a:solidFill>
              </a:defRPr>
            </a:lvl9pPr>
          </a:lstStyle>
          <a:p>
            <a:endParaRPr/>
          </a:p>
        </p:txBody>
      </p:sp>
      <p:sp>
        <p:nvSpPr>
          <p:cNvPr id="46" name="Google Shape;46;p6"/>
          <p:cNvSpPr txBox="1">
            <a:spLocks noGrp="1"/>
          </p:cNvSpPr>
          <p:nvPr>
            <p:ph type="dt" idx="10"/>
          </p:nvPr>
        </p:nvSpPr>
        <p:spPr>
          <a:xfrm>
            <a:off x="738908" y="6453386"/>
            <a:ext cx="1622409"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84312" y="6453386"/>
            <a:ext cx="7023377" cy="40461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9830683"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2"/>
                </a:solidFill>
                <a:latin typeface="Libre Franklin"/>
                <a:ea typeface="Libre Franklin"/>
                <a:cs typeface="Libre Franklin"/>
                <a:sym typeface="Libre Franklin"/>
              </a:defRPr>
            </a:lvl1pPr>
            <a:lvl2pPr marL="0" lvl="1" indent="0" algn="r">
              <a:spcBef>
                <a:spcPts val="0"/>
              </a:spcBef>
              <a:buNone/>
              <a:defRPr sz="1200">
                <a:solidFill>
                  <a:schemeClr val="lt2"/>
                </a:solidFill>
                <a:latin typeface="Libre Franklin"/>
                <a:ea typeface="Libre Franklin"/>
                <a:cs typeface="Libre Franklin"/>
                <a:sym typeface="Libre Franklin"/>
              </a:defRPr>
            </a:lvl2pPr>
            <a:lvl3pPr marL="0" lvl="2" indent="0" algn="r">
              <a:spcBef>
                <a:spcPts val="0"/>
              </a:spcBef>
              <a:buNone/>
              <a:defRPr sz="1200">
                <a:solidFill>
                  <a:schemeClr val="lt2"/>
                </a:solidFill>
                <a:latin typeface="Libre Franklin"/>
                <a:ea typeface="Libre Franklin"/>
                <a:cs typeface="Libre Franklin"/>
                <a:sym typeface="Libre Franklin"/>
              </a:defRPr>
            </a:lvl3pPr>
            <a:lvl4pPr marL="0" lvl="3" indent="0" algn="r">
              <a:spcBef>
                <a:spcPts val="0"/>
              </a:spcBef>
              <a:buNone/>
              <a:defRPr sz="1200">
                <a:solidFill>
                  <a:schemeClr val="lt2"/>
                </a:solidFill>
                <a:latin typeface="Libre Franklin"/>
                <a:ea typeface="Libre Franklin"/>
                <a:cs typeface="Libre Franklin"/>
                <a:sym typeface="Libre Franklin"/>
              </a:defRPr>
            </a:lvl4pPr>
            <a:lvl5pPr marL="0" lvl="4" indent="0" algn="r">
              <a:spcBef>
                <a:spcPts val="0"/>
              </a:spcBef>
              <a:buNone/>
              <a:defRPr sz="1200">
                <a:solidFill>
                  <a:schemeClr val="lt2"/>
                </a:solidFill>
                <a:latin typeface="Libre Franklin"/>
                <a:ea typeface="Libre Franklin"/>
                <a:cs typeface="Libre Franklin"/>
                <a:sym typeface="Libre Franklin"/>
              </a:defRPr>
            </a:lvl5pPr>
            <a:lvl6pPr marL="0" lvl="5" indent="0" algn="r">
              <a:spcBef>
                <a:spcPts val="0"/>
              </a:spcBef>
              <a:buNone/>
              <a:defRPr sz="1200">
                <a:solidFill>
                  <a:schemeClr val="lt2"/>
                </a:solidFill>
                <a:latin typeface="Libre Franklin"/>
                <a:ea typeface="Libre Franklin"/>
                <a:cs typeface="Libre Franklin"/>
                <a:sym typeface="Libre Franklin"/>
              </a:defRPr>
            </a:lvl6pPr>
            <a:lvl7pPr marL="0" lvl="6" indent="0" algn="r">
              <a:spcBef>
                <a:spcPts val="0"/>
              </a:spcBef>
              <a:buNone/>
              <a:defRPr sz="1200">
                <a:solidFill>
                  <a:schemeClr val="lt2"/>
                </a:solidFill>
                <a:latin typeface="Libre Franklin"/>
                <a:ea typeface="Libre Franklin"/>
                <a:cs typeface="Libre Franklin"/>
                <a:sym typeface="Libre Franklin"/>
              </a:defRPr>
            </a:lvl7pPr>
            <a:lvl8pPr marL="0" lvl="7" indent="0" algn="r">
              <a:spcBef>
                <a:spcPts val="0"/>
              </a:spcBef>
              <a:buNone/>
              <a:defRPr sz="1200">
                <a:solidFill>
                  <a:schemeClr val="lt2"/>
                </a:solidFill>
                <a:latin typeface="Libre Franklin"/>
                <a:ea typeface="Libre Franklin"/>
                <a:cs typeface="Libre Franklin"/>
                <a:sym typeface="Libre Franklin"/>
              </a:defRPr>
            </a:lvl8pPr>
            <a:lvl9pPr marL="0" lvl="8" indent="0" algn="r">
              <a:spcBef>
                <a:spcPts val="0"/>
              </a:spcBef>
              <a:buNone/>
              <a:defRPr sz="1200">
                <a:solidFill>
                  <a:schemeClr val="lt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49" name="Google Shape;49;p6" title="Crop Mark"/>
          <p:cNvSpPr/>
          <p:nvPr/>
        </p:nvSpPr>
        <p:spPr>
          <a:xfrm>
            <a:off x="8151962" y="1685652"/>
            <a:ext cx="3275013" cy="4408488"/>
          </a:xfrm>
          <a:custGeom>
            <a:avLst/>
            <a:gdLst/>
            <a:ahLst/>
            <a:cxnLst/>
            <a:rect l="l" t="t" r="r" b="b"/>
            <a:pathLst>
              <a:path w="4125" h="5554" extrusionOk="0">
                <a:moveTo>
                  <a:pt x="3614" y="0"/>
                </a:moveTo>
                <a:lnTo>
                  <a:pt x="4125" y="0"/>
                </a:lnTo>
                <a:lnTo>
                  <a:pt x="4125" y="5554"/>
                </a:lnTo>
                <a:lnTo>
                  <a:pt x="0" y="5554"/>
                </a:lnTo>
                <a:lnTo>
                  <a:pt x="0" y="5074"/>
                </a:lnTo>
                <a:lnTo>
                  <a:pt x="3614" y="5074"/>
                </a:lnTo>
                <a:lnTo>
                  <a:pt x="3614" y="0"/>
                </a:lnTo>
                <a:close/>
              </a:path>
            </a:pathLst>
          </a:custGeom>
          <a:solidFill>
            <a:schemeClr val="lt2"/>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59"/>
        <p:cNvGrpSpPr/>
        <p:nvPr/>
      </p:nvGrpSpPr>
      <p:grpSpPr>
        <a:xfrm>
          <a:off x="0" y="0"/>
          <a:ext cx="0" cy="0"/>
          <a:chOff x="0" y="0"/>
          <a:chExt cx="0" cy="0"/>
        </a:xfrm>
      </p:grpSpPr>
      <p:sp>
        <p:nvSpPr>
          <p:cNvPr id="60" name="Google Shape;60;p9" title="Background Shape"/>
          <p:cNvSpPr/>
          <p:nvPr/>
        </p:nvSpPr>
        <p:spPr>
          <a:xfrm>
            <a:off x="0" y="376"/>
            <a:ext cx="5303520" cy="685762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9"/>
          <p:cNvSpPr txBox="1">
            <a:spLocks noGrp="1"/>
          </p:cNvSpPr>
          <p:nvPr>
            <p:ph type="title"/>
          </p:nvPr>
        </p:nvSpPr>
        <p:spPr>
          <a:xfrm>
            <a:off x="723900" y="685800"/>
            <a:ext cx="3855720" cy="2157884"/>
          </a:xfrm>
          <a:prstGeom prst="rect">
            <a:avLst/>
          </a:prstGeom>
          <a:noFill/>
          <a:ln>
            <a:noFill/>
          </a:ln>
        </p:spPr>
        <p:txBody>
          <a:bodyPr spcFirstLastPara="1" wrap="square" lIns="91425" tIns="45700" rIns="91425" bIns="45700" anchor="t" anchorCtr="0"/>
          <a:lstStyle>
            <a:lvl1pPr lvl="0" algn="l">
              <a:lnSpc>
                <a:spcPct val="84000"/>
              </a:lnSpc>
              <a:spcBef>
                <a:spcPts val="0"/>
              </a:spcBef>
              <a:spcAft>
                <a:spcPts val="0"/>
              </a:spcAft>
              <a:buClr>
                <a:schemeClr val="dk2"/>
              </a:buClr>
              <a:buSzPts val="4800"/>
              <a:buFont typeface="Libre Franklin"/>
              <a:buNone/>
              <a:defRPr sz="4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6256020" y="685801"/>
            <a:ext cx="5212080" cy="5175250"/>
          </a:xfrm>
          <a:prstGeom prst="rect">
            <a:avLst/>
          </a:prstGeom>
          <a:noFill/>
          <a:ln>
            <a:noFill/>
          </a:ln>
        </p:spPr>
        <p:txBody>
          <a:bodyPr spcFirstLastPara="1" wrap="square" lIns="91425" tIns="45700" rIns="91425" bIns="45700" anchor="t" anchorCtr="0"/>
          <a:lstStyle>
            <a:lvl1pPr marL="457200" lvl="0" indent="-355600" algn="l">
              <a:lnSpc>
                <a:spcPct val="94000"/>
              </a:lnSpc>
              <a:spcBef>
                <a:spcPts val="1000"/>
              </a:spcBef>
              <a:spcAft>
                <a:spcPts val="0"/>
              </a:spcAft>
              <a:buClr>
                <a:schemeClr val="dk2"/>
              </a:buClr>
              <a:buSzPts val="2000"/>
              <a:buChar char="■"/>
              <a:defRPr sz="2000"/>
            </a:lvl1pPr>
            <a:lvl2pPr marL="914400" lvl="1" indent="-355600" algn="l">
              <a:lnSpc>
                <a:spcPct val="94000"/>
              </a:lnSpc>
              <a:spcBef>
                <a:spcPts val="500"/>
              </a:spcBef>
              <a:spcAft>
                <a:spcPts val="0"/>
              </a:spcAft>
              <a:buClr>
                <a:schemeClr val="dk2"/>
              </a:buClr>
              <a:buSzPts val="2000"/>
              <a:buChar char="–"/>
              <a:defRPr sz="2000"/>
            </a:lvl2pPr>
            <a:lvl3pPr marL="1371600" lvl="2" indent="-342900" algn="l">
              <a:lnSpc>
                <a:spcPct val="94000"/>
              </a:lnSpc>
              <a:spcBef>
                <a:spcPts val="500"/>
              </a:spcBef>
              <a:spcAft>
                <a:spcPts val="0"/>
              </a:spcAft>
              <a:buClr>
                <a:schemeClr val="dk2"/>
              </a:buClr>
              <a:buSzPts val="1800"/>
              <a:buChar char="■"/>
              <a:defRPr sz="1800"/>
            </a:lvl3pPr>
            <a:lvl4pPr marL="1828800" lvl="3" indent="-342900" algn="l">
              <a:lnSpc>
                <a:spcPct val="94000"/>
              </a:lnSpc>
              <a:spcBef>
                <a:spcPts val="500"/>
              </a:spcBef>
              <a:spcAft>
                <a:spcPts val="0"/>
              </a:spcAft>
              <a:buClr>
                <a:schemeClr val="dk2"/>
              </a:buClr>
              <a:buSzPts val="1800"/>
              <a:buChar char="–"/>
              <a:defRPr sz="1800"/>
            </a:lvl4pPr>
            <a:lvl5pPr marL="2286000" lvl="4" indent="-330200" algn="l">
              <a:lnSpc>
                <a:spcPct val="94000"/>
              </a:lnSpc>
              <a:spcBef>
                <a:spcPts val="500"/>
              </a:spcBef>
              <a:spcAft>
                <a:spcPts val="0"/>
              </a:spcAft>
              <a:buClr>
                <a:schemeClr val="dk2"/>
              </a:buClr>
              <a:buSzPts val="1600"/>
              <a:buChar char="■"/>
              <a:defRPr sz="1600"/>
            </a:lvl5pPr>
            <a:lvl6pPr marL="2743200" lvl="5" indent="-330200" algn="l">
              <a:lnSpc>
                <a:spcPct val="94000"/>
              </a:lnSpc>
              <a:spcBef>
                <a:spcPts val="500"/>
              </a:spcBef>
              <a:spcAft>
                <a:spcPts val="0"/>
              </a:spcAft>
              <a:buClr>
                <a:schemeClr val="dk2"/>
              </a:buClr>
              <a:buSzPts val="1600"/>
              <a:buChar char="–"/>
              <a:defRPr sz="1600"/>
            </a:lvl6pPr>
            <a:lvl7pPr marL="3200400" lvl="6" indent="-330200" algn="l">
              <a:lnSpc>
                <a:spcPct val="94000"/>
              </a:lnSpc>
              <a:spcBef>
                <a:spcPts val="500"/>
              </a:spcBef>
              <a:spcAft>
                <a:spcPts val="0"/>
              </a:spcAft>
              <a:buClr>
                <a:schemeClr val="dk2"/>
              </a:buClr>
              <a:buSzPts val="1600"/>
              <a:buChar char="■"/>
              <a:defRPr sz="1600"/>
            </a:lvl7pPr>
            <a:lvl8pPr marL="3657600" lvl="7" indent="-330200" algn="l">
              <a:lnSpc>
                <a:spcPct val="94000"/>
              </a:lnSpc>
              <a:spcBef>
                <a:spcPts val="500"/>
              </a:spcBef>
              <a:spcAft>
                <a:spcPts val="0"/>
              </a:spcAft>
              <a:buClr>
                <a:schemeClr val="dk2"/>
              </a:buClr>
              <a:buSzPts val="1600"/>
              <a:buChar char="–"/>
              <a:defRPr sz="1600"/>
            </a:lvl8pPr>
            <a:lvl9pPr marL="4114800" lvl="8" indent="-330200" algn="l">
              <a:lnSpc>
                <a:spcPct val="94000"/>
              </a:lnSpc>
              <a:spcBef>
                <a:spcPts val="500"/>
              </a:spcBef>
              <a:spcAft>
                <a:spcPts val="200"/>
              </a:spcAft>
              <a:buClr>
                <a:schemeClr val="dk2"/>
              </a:buClr>
              <a:buSzPts val="1600"/>
              <a:buChar char="■"/>
              <a:defRPr sz="1600"/>
            </a:lvl9pPr>
          </a:lstStyle>
          <a:p>
            <a:endParaRPr/>
          </a:p>
        </p:txBody>
      </p:sp>
      <p:sp>
        <p:nvSpPr>
          <p:cNvPr id="63" name="Google Shape;63;p9"/>
          <p:cNvSpPr txBox="1">
            <a:spLocks noGrp="1"/>
          </p:cNvSpPr>
          <p:nvPr>
            <p:ph type="body" idx="2"/>
          </p:nvPr>
        </p:nvSpPr>
        <p:spPr>
          <a:xfrm>
            <a:off x="723900" y="2856344"/>
            <a:ext cx="3855720" cy="3011056"/>
          </a:xfrm>
          <a:prstGeom prst="rect">
            <a:avLst/>
          </a:prstGeom>
          <a:noFill/>
          <a:ln>
            <a:noFill/>
          </a:ln>
        </p:spPr>
        <p:txBody>
          <a:bodyPr spcFirstLastPara="1" wrap="square" lIns="91425" tIns="45700" rIns="91425" bIns="45700" anchor="t" anchorCtr="0"/>
          <a:lstStyle>
            <a:lvl1pPr marL="457200" lvl="0" indent="-228600" algn="l">
              <a:lnSpc>
                <a:spcPct val="113000"/>
              </a:lnSpc>
              <a:spcBef>
                <a:spcPts val="0"/>
              </a:spcBef>
              <a:spcAft>
                <a:spcPts val="0"/>
              </a:spcAft>
              <a:buClr>
                <a:schemeClr val="dk2"/>
              </a:buClr>
              <a:buSzPts val="1600"/>
              <a:buNone/>
              <a:defRPr sz="1600"/>
            </a:lvl1pPr>
            <a:lvl2pPr marL="914400" lvl="1" indent="-228600" algn="l">
              <a:lnSpc>
                <a:spcPct val="94000"/>
              </a:lnSpc>
              <a:spcBef>
                <a:spcPts val="1500"/>
              </a:spcBef>
              <a:spcAft>
                <a:spcPts val="0"/>
              </a:spcAft>
              <a:buClr>
                <a:schemeClr val="dk2"/>
              </a:buClr>
              <a:buSzPts val="1400"/>
              <a:buNone/>
              <a:defRPr sz="1400"/>
            </a:lvl2pPr>
            <a:lvl3pPr marL="1371600" lvl="2" indent="-228600" algn="l">
              <a:lnSpc>
                <a:spcPct val="94000"/>
              </a:lnSpc>
              <a:spcBef>
                <a:spcPts val="500"/>
              </a:spcBef>
              <a:spcAft>
                <a:spcPts val="0"/>
              </a:spcAft>
              <a:buClr>
                <a:schemeClr val="dk2"/>
              </a:buClr>
              <a:buSzPts val="1200"/>
              <a:buNone/>
              <a:defRPr sz="1200"/>
            </a:lvl3pPr>
            <a:lvl4pPr marL="1828800" lvl="3" indent="-228600" algn="l">
              <a:lnSpc>
                <a:spcPct val="94000"/>
              </a:lnSpc>
              <a:spcBef>
                <a:spcPts val="500"/>
              </a:spcBef>
              <a:spcAft>
                <a:spcPts val="0"/>
              </a:spcAft>
              <a:buClr>
                <a:schemeClr val="dk2"/>
              </a:buClr>
              <a:buSzPts val="1000"/>
              <a:buNone/>
              <a:defRPr sz="1000"/>
            </a:lvl4pPr>
            <a:lvl5pPr marL="2286000" lvl="4" indent="-228600" algn="l">
              <a:lnSpc>
                <a:spcPct val="94000"/>
              </a:lnSpc>
              <a:spcBef>
                <a:spcPts val="500"/>
              </a:spcBef>
              <a:spcAft>
                <a:spcPts val="0"/>
              </a:spcAft>
              <a:buClr>
                <a:schemeClr val="dk2"/>
              </a:buClr>
              <a:buSzPts val="1000"/>
              <a:buNone/>
              <a:defRPr sz="1000"/>
            </a:lvl5pPr>
            <a:lvl6pPr marL="2743200" lvl="5" indent="-228600" algn="l">
              <a:lnSpc>
                <a:spcPct val="94000"/>
              </a:lnSpc>
              <a:spcBef>
                <a:spcPts val="500"/>
              </a:spcBef>
              <a:spcAft>
                <a:spcPts val="0"/>
              </a:spcAft>
              <a:buClr>
                <a:schemeClr val="dk2"/>
              </a:buClr>
              <a:buSzPts val="1000"/>
              <a:buNone/>
              <a:defRPr sz="1000"/>
            </a:lvl6pPr>
            <a:lvl7pPr marL="3200400" lvl="6" indent="-228600" algn="l">
              <a:lnSpc>
                <a:spcPct val="94000"/>
              </a:lnSpc>
              <a:spcBef>
                <a:spcPts val="500"/>
              </a:spcBef>
              <a:spcAft>
                <a:spcPts val="0"/>
              </a:spcAft>
              <a:buClr>
                <a:schemeClr val="dk2"/>
              </a:buClr>
              <a:buSzPts val="1000"/>
              <a:buNone/>
              <a:defRPr sz="1000"/>
            </a:lvl7pPr>
            <a:lvl8pPr marL="3657600" lvl="7" indent="-228600" algn="l">
              <a:lnSpc>
                <a:spcPct val="94000"/>
              </a:lnSpc>
              <a:spcBef>
                <a:spcPts val="500"/>
              </a:spcBef>
              <a:spcAft>
                <a:spcPts val="0"/>
              </a:spcAft>
              <a:buClr>
                <a:schemeClr val="dk2"/>
              </a:buClr>
              <a:buSzPts val="1000"/>
              <a:buNone/>
              <a:defRPr sz="1000"/>
            </a:lvl8pPr>
            <a:lvl9pPr marL="4114800" lvl="8" indent="-228600" algn="l">
              <a:lnSpc>
                <a:spcPct val="94000"/>
              </a:lnSpc>
              <a:spcBef>
                <a:spcPts val="500"/>
              </a:spcBef>
              <a:spcAft>
                <a:spcPts val="200"/>
              </a:spcAft>
              <a:buClr>
                <a:schemeClr val="dk2"/>
              </a:buClr>
              <a:buSzPts val="1000"/>
              <a:buNone/>
              <a:defRPr sz="1000"/>
            </a:lvl9pPr>
          </a:lstStyle>
          <a:p>
            <a:endParaRPr/>
          </a:p>
        </p:txBody>
      </p:sp>
      <p:sp>
        <p:nvSpPr>
          <p:cNvPr id="64" name="Google Shape;64;p9"/>
          <p:cNvSpPr txBox="1">
            <a:spLocks noGrp="1"/>
          </p:cNvSpPr>
          <p:nvPr>
            <p:ph type="dt" idx="10"/>
          </p:nvPr>
        </p:nvSpPr>
        <p:spPr>
          <a:xfrm>
            <a:off x="72390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2205945" y="6453386"/>
            <a:ext cx="2373675"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9883140"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2"/>
                </a:solidFill>
                <a:latin typeface="Libre Franklin"/>
                <a:ea typeface="Libre Franklin"/>
                <a:cs typeface="Libre Franklin"/>
                <a:sym typeface="Libre Franklin"/>
              </a:defRPr>
            </a:lvl1pPr>
            <a:lvl2pPr marL="0" lvl="1" indent="0" algn="r">
              <a:spcBef>
                <a:spcPts val="0"/>
              </a:spcBef>
              <a:buNone/>
              <a:defRPr sz="1200">
                <a:solidFill>
                  <a:schemeClr val="dk2"/>
                </a:solidFill>
                <a:latin typeface="Libre Franklin"/>
                <a:ea typeface="Libre Franklin"/>
                <a:cs typeface="Libre Franklin"/>
                <a:sym typeface="Libre Franklin"/>
              </a:defRPr>
            </a:lvl2pPr>
            <a:lvl3pPr marL="0" lvl="2" indent="0" algn="r">
              <a:spcBef>
                <a:spcPts val="0"/>
              </a:spcBef>
              <a:buNone/>
              <a:defRPr sz="1200">
                <a:solidFill>
                  <a:schemeClr val="dk2"/>
                </a:solidFill>
                <a:latin typeface="Libre Franklin"/>
                <a:ea typeface="Libre Franklin"/>
                <a:cs typeface="Libre Franklin"/>
                <a:sym typeface="Libre Franklin"/>
              </a:defRPr>
            </a:lvl3pPr>
            <a:lvl4pPr marL="0" lvl="3" indent="0" algn="r">
              <a:spcBef>
                <a:spcPts val="0"/>
              </a:spcBef>
              <a:buNone/>
              <a:defRPr sz="1200">
                <a:solidFill>
                  <a:schemeClr val="dk2"/>
                </a:solidFill>
                <a:latin typeface="Libre Franklin"/>
                <a:ea typeface="Libre Franklin"/>
                <a:cs typeface="Libre Franklin"/>
                <a:sym typeface="Libre Franklin"/>
              </a:defRPr>
            </a:lvl4pPr>
            <a:lvl5pPr marL="0" lvl="4" indent="0" algn="r">
              <a:spcBef>
                <a:spcPts val="0"/>
              </a:spcBef>
              <a:buNone/>
              <a:defRPr sz="1200">
                <a:solidFill>
                  <a:schemeClr val="dk2"/>
                </a:solidFill>
                <a:latin typeface="Libre Franklin"/>
                <a:ea typeface="Libre Franklin"/>
                <a:cs typeface="Libre Franklin"/>
                <a:sym typeface="Libre Franklin"/>
              </a:defRPr>
            </a:lvl5pPr>
            <a:lvl6pPr marL="0" lvl="5" indent="0" algn="r">
              <a:spcBef>
                <a:spcPts val="0"/>
              </a:spcBef>
              <a:buNone/>
              <a:defRPr sz="1200">
                <a:solidFill>
                  <a:schemeClr val="dk2"/>
                </a:solidFill>
                <a:latin typeface="Libre Franklin"/>
                <a:ea typeface="Libre Franklin"/>
                <a:cs typeface="Libre Franklin"/>
                <a:sym typeface="Libre Franklin"/>
              </a:defRPr>
            </a:lvl6pPr>
            <a:lvl7pPr marL="0" lvl="6" indent="0" algn="r">
              <a:spcBef>
                <a:spcPts val="0"/>
              </a:spcBef>
              <a:buNone/>
              <a:defRPr sz="1200">
                <a:solidFill>
                  <a:schemeClr val="dk2"/>
                </a:solidFill>
                <a:latin typeface="Libre Franklin"/>
                <a:ea typeface="Libre Franklin"/>
                <a:cs typeface="Libre Franklin"/>
                <a:sym typeface="Libre Franklin"/>
              </a:defRPr>
            </a:lvl7pPr>
            <a:lvl8pPr marL="0" lvl="7" indent="0" algn="r">
              <a:spcBef>
                <a:spcPts val="0"/>
              </a:spcBef>
              <a:buNone/>
              <a:defRPr sz="1200">
                <a:solidFill>
                  <a:schemeClr val="dk2"/>
                </a:solidFill>
                <a:latin typeface="Libre Franklin"/>
                <a:ea typeface="Libre Franklin"/>
                <a:cs typeface="Libre Franklin"/>
                <a:sym typeface="Libre Franklin"/>
              </a:defRPr>
            </a:lvl8pPr>
            <a:lvl9pPr marL="0" lvl="8" indent="0" algn="r">
              <a:spcBef>
                <a:spcPts val="0"/>
              </a:spcBef>
              <a:buNone/>
              <a:defRPr sz="1200">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p9" title="Divider Bar"/>
          <p:cNvSpPr/>
          <p:nvPr/>
        </p:nvSpPr>
        <p:spPr>
          <a:xfrm>
            <a:off x="5303520"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8"/>
        <p:cNvGrpSpPr/>
        <p:nvPr/>
      </p:nvGrpSpPr>
      <p:grpSpPr>
        <a:xfrm>
          <a:off x="0" y="0"/>
          <a:ext cx="0" cy="0"/>
          <a:chOff x="0" y="0"/>
          <a:chExt cx="0" cy="0"/>
        </a:xfrm>
      </p:grpSpPr>
      <p:sp>
        <p:nvSpPr>
          <p:cNvPr id="69" name="Google Shape;69;p10" title="Background Shape"/>
          <p:cNvSpPr/>
          <p:nvPr/>
        </p:nvSpPr>
        <p:spPr>
          <a:xfrm>
            <a:off x="0" y="376"/>
            <a:ext cx="5303520" cy="685762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0"/>
          <p:cNvSpPr txBox="1">
            <a:spLocks noGrp="1"/>
          </p:cNvSpPr>
          <p:nvPr>
            <p:ph type="title"/>
          </p:nvPr>
        </p:nvSpPr>
        <p:spPr>
          <a:xfrm>
            <a:off x="723900" y="685800"/>
            <a:ext cx="3855720" cy="2157884"/>
          </a:xfrm>
          <a:prstGeom prst="rect">
            <a:avLst/>
          </a:prstGeom>
          <a:noFill/>
          <a:ln>
            <a:noFill/>
          </a:ln>
        </p:spPr>
        <p:txBody>
          <a:bodyPr spcFirstLastPara="1" wrap="square" lIns="91425" tIns="45700" rIns="91425" bIns="45700" anchor="t" anchorCtr="0"/>
          <a:lstStyle>
            <a:lvl1pPr lvl="0" algn="l">
              <a:lnSpc>
                <a:spcPct val="84000"/>
              </a:lnSpc>
              <a:spcBef>
                <a:spcPts val="0"/>
              </a:spcBef>
              <a:spcAft>
                <a:spcPts val="0"/>
              </a:spcAft>
              <a:buClr>
                <a:schemeClr val="dk2"/>
              </a:buClr>
              <a:buSzPts val="4800"/>
              <a:buFont typeface="Libre Franklin"/>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0"/>
          <p:cNvSpPr>
            <a:spLocks noGrp="1"/>
          </p:cNvSpPr>
          <p:nvPr>
            <p:ph type="pic" idx="2"/>
          </p:nvPr>
        </p:nvSpPr>
        <p:spPr>
          <a:xfrm>
            <a:off x="5532120" y="0"/>
            <a:ext cx="6659880" cy="6857999"/>
          </a:xfrm>
          <a:prstGeom prst="rect">
            <a:avLst/>
          </a:prstGeom>
          <a:noFill/>
          <a:ln>
            <a:noFill/>
          </a:ln>
        </p:spPr>
        <p:txBody>
          <a:bodyPr spcFirstLastPara="1" wrap="square" lIns="91425" tIns="45700" rIns="91425" bIns="45700" anchor="t" anchorCtr="0"/>
          <a:lstStyle>
            <a:lvl1pPr marR="0" lvl="0" algn="l" rtl="0">
              <a:lnSpc>
                <a:spcPct val="94000"/>
              </a:lnSpc>
              <a:spcBef>
                <a:spcPts val="1000"/>
              </a:spcBef>
              <a:spcAft>
                <a:spcPts val="0"/>
              </a:spcAft>
              <a:buClr>
                <a:schemeClr val="dk2"/>
              </a:buClr>
              <a:buSzPts val="2000"/>
              <a:buFont typeface="Libre Franklin"/>
              <a:buNone/>
              <a:defRPr sz="2000" b="0" i="0" u="none" strike="noStrike" cap="none">
                <a:solidFill>
                  <a:schemeClr val="dk2"/>
                </a:solidFill>
                <a:latin typeface="Libre Franklin"/>
                <a:ea typeface="Libre Franklin"/>
                <a:cs typeface="Libre Franklin"/>
                <a:sym typeface="Libre Franklin"/>
              </a:defRPr>
            </a:lvl1pPr>
            <a:lvl2pPr marR="0" lvl="1" algn="l" rtl="0">
              <a:lnSpc>
                <a:spcPct val="94000"/>
              </a:lnSpc>
              <a:spcBef>
                <a:spcPts val="500"/>
              </a:spcBef>
              <a:spcAft>
                <a:spcPts val="0"/>
              </a:spcAft>
              <a:buClr>
                <a:schemeClr val="dk2"/>
              </a:buClr>
              <a:buSzPts val="2000"/>
              <a:buFont typeface="Libre Franklin"/>
              <a:buNone/>
              <a:defRPr sz="2000" b="0" i="1" u="none" strike="noStrike" cap="none">
                <a:solidFill>
                  <a:schemeClr val="dk2"/>
                </a:solidFill>
                <a:latin typeface="Libre Franklin"/>
                <a:ea typeface="Libre Franklin"/>
                <a:cs typeface="Libre Franklin"/>
                <a:sym typeface="Libre Franklin"/>
              </a:defRPr>
            </a:lvl2pPr>
            <a:lvl3pPr marR="0" lvl="2" algn="l" rtl="0">
              <a:lnSpc>
                <a:spcPct val="94000"/>
              </a:lnSpc>
              <a:spcBef>
                <a:spcPts val="500"/>
              </a:spcBef>
              <a:spcAft>
                <a:spcPts val="0"/>
              </a:spcAft>
              <a:buClr>
                <a:schemeClr val="dk2"/>
              </a:buClr>
              <a:buSzPts val="2000"/>
              <a:buFont typeface="Libre Franklin"/>
              <a:buNone/>
              <a:defRPr sz="2000" b="0" i="0" u="none" strike="noStrike" cap="none">
                <a:solidFill>
                  <a:schemeClr val="dk2"/>
                </a:solidFill>
                <a:latin typeface="Libre Franklin"/>
                <a:ea typeface="Libre Franklin"/>
                <a:cs typeface="Libre Franklin"/>
                <a:sym typeface="Libre Franklin"/>
              </a:defRPr>
            </a:lvl3pPr>
            <a:lvl4pPr marR="0" lvl="3" algn="l" rtl="0">
              <a:lnSpc>
                <a:spcPct val="94000"/>
              </a:lnSpc>
              <a:spcBef>
                <a:spcPts val="500"/>
              </a:spcBef>
              <a:spcAft>
                <a:spcPts val="0"/>
              </a:spcAft>
              <a:buClr>
                <a:schemeClr val="dk2"/>
              </a:buClr>
              <a:buSzPts val="2000"/>
              <a:buFont typeface="Libre Franklin"/>
              <a:buNone/>
              <a:defRPr sz="2000" b="0" i="1" u="none" strike="noStrike" cap="none">
                <a:solidFill>
                  <a:schemeClr val="dk2"/>
                </a:solidFill>
                <a:latin typeface="Libre Franklin"/>
                <a:ea typeface="Libre Franklin"/>
                <a:cs typeface="Libre Franklin"/>
                <a:sym typeface="Libre Franklin"/>
              </a:defRPr>
            </a:lvl4pPr>
            <a:lvl5pPr marR="0" lvl="4" algn="l" rtl="0">
              <a:lnSpc>
                <a:spcPct val="94000"/>
              </a:lnSpc>
              <a:spcBef>
                <a:spcPts val="500"/>
              </a:spcBef>
              <a:spcAft>
                <a:spcPts val="0"/>
              </a:spcAft>
              <a:buClr>
                <a:schemeClr val="dk2"/>
              </a:buClr>
              <a:buSzPts val="2000"/>
              <a:buFont typeface="Libre Franklin"/>
              <a:buNone/>
              <a:defRPr sz="2000" b="0" i="0" u="none" strike="noStrike" cap="none">
                <a:solidFill>
                  <a:schemeClr val="dk2"/>
                </a:solidFill>
                <a:latin typeface="Libre Franklin"/>
                <a:ea typeface="Libre Franklin"/>
                <a:cs typeface="Libre Franklin"/>
                <a:sym typeface="Libre Franklin"/>
              </a:defRPr>
            </a:lvl5pPr>
            <a:lvl6pPr marR="0" lvl="5" algn="l" rtl="0">
              <a:lnSpc>
                <a:spcPct val="94000"/>
              </a:lnSpc>
              <a:spcBef>
                <a:spcPts val="500"/>
              </a:spcBef>
              <a:spcAft>
                <a:spcPts val="0"/>
              </a:spcAft>
              <a:buClr>
                <a:schemeClr val="dk2"/>
              </a:buClr>
              <a:buSzPts val="2000"/>
              <a:buFont typeface="Libre Franklin"/>
              <a:buNone/>
              <a:defRPr sz="2000" b="0" i="1" u="none" strike="noStrike" cap="none">
                <a:solidFill>
                  <a:schemeClr val="dk2"/>
                </a:solidFill>
                <a:latin typeface="Libre Franklin"/>
                <a:ea typeface="Libre Franklin"/>
                <a:cs typeface="Libre Franklin"/>
                <a:sym typeface="Libre Franklin"/>
              </a:defRPr>
            </a:lvl6pPr>
            <a:lvl7pPr marR="0" lvl="6" algn="l" rtl="0">
              <a:lnSpc>
                <a:spcPct val="94000"/>
              </a:lnSpc>
              <a:spcBef>
                <a:spcPts val="500"/>
              </a:spcBef>
              <a:spcAft>
                <a:spcPts val="0"/>
              </a:spcAft>
              <a:buClr>
                <a:schemeClr val="dk2"/>
              </a:buClr>
              <a:buSzPts val="2000"/>
              <a:buFont typeface="Libre Franklin"/>
              <a:buNone/>
              <a:defRPr sz="2000" b="0" i="0" u="none" strike="noStrike" cap="none">
                <a:solidFill>
                  <a:schemeClr val="dk2"/>
                </a:solidFill>
                <a:latin typeface="Libre Franklin"/>
                <a:ea typeface="Libre Franklin"/>
                <a:cs typeface="Libre Franklin"/>
                <a:sym typeface="Libre Franklin"/>
              </a:defRPr>
            </a:lvl7pPr>
            <a:lvl8pPr marR="0" lvl="7" algn="l" rtl="0">
              <a:lnSpc>
                <a:spcPct val="94000"/>
              </a:lnSpc>
              <a:spcBef>
                <a:spcPts val="500"/>
              </a:spcBef>
              <a:spcAft>
                <a:spcPts val="0"/>
              </a:spcAft>
              <a:buClr>
                <a:schemeClr val="dk2"/>
              </a:buClr>
              <a:buSzPts val="2000"/>
              <a:buFont typeface="Libre Franklin"/>
              <a:buNone/>
              <a:defRPr sz="2000" b="0" i="1" u="none" strike="noStrike" cap="none">
                <a:solidFill>
                  <a:schemeClr val="dk2"/>
                </a:solidFill>
                <a:latin typeface="Libre Franklin"/>
                <a:ea typeface="Libre Franklin"/>
                <a:cs typeface="Libre Franklin"/>
                <a:sym typeface="Libre Franklin"/>
              </a:defRPr>
            </a:lvl8pPr>
            <a:lvl9pPr marR="0" lvl="8" algn="l" rtl="0">
              <a:lnSpc>
                <a:spcPct val="94000"/>
              </a:lnSpc>
              <a:spcBef>
                <a:spcPts val="500"/>
              </a:spcBef>
              <a:spcAft>
                <a:spcPts val="200"/>
              </a:spcAft>
              <a:buClr>
                <a:schemeClr val="dk2"/>
              </a:buClr>
              <a:buSzPts val="2000"/>
              <a:buFont typeface="Libre Franklin"/>
              <a:buNone/>
              <a:defRPr sz="2000" b="0" i="0" u="none" strike="noStrike" cap="none">
                <a:solidFill>
                  <a:schemeClr val="dk2"/>
                </a:solidFill>
                <a:latin typeface="Libre Franklin"/>
                <a:ea typeface="Libre Franklin"/>
                <a:cs typeface="Libre Franklin"/>
                <a:sym typeface="Libre Franklin"/>
              </a:defRPr>
            </a:lvl9pPr>
          </a:lstStyle>
          <a:p>
            <a:endParaRPr/>
          </a:p>
        </p:txBody>
      </p:sp>
      <p:sp>
        <p:nvSpPr>
          <p:cNvPr id="72" name="Google Shape;72;p10"/>
          <p:cNvSpPr txBox="1">
            <a:spLocks noGrp="1"/>
          </p:cNvSpPr>
          <p:nvPr>
            <p:ph type="body" idx="1"/>
          </p:nvPr>
        </p:nvSpPr>
        <p:spPr>
          <a:xfrm>
            <a:off x="723900" y="2855968"/>
            <a:ext cx="3855720" cy="3011432"/>
          </a:xfrm>
          <a:prstGeom prst="rect">
            <a:avLst/>
          </a:prstGeom>
          <a:noFill/>
          <a:ln>
            <a:noFill/>
          </a:ln>
        </p:spPr>
        <p:txBody>
          <a:bodyPr spcFirstLastPara="1" wrap="square" lIns="91425" tIns="45700" rIns="91425" bIns="45700" anchor="t" anchorCtr="0"/>
          <a:lstStyle>
            <a:lvl1pPr marL="457200" lvl="0" indent="-228600" algn="l">
              <a:lnSpc>
                <a:spcPct val="113000"/>
              </a:lnSpc>
              <a:spcBef>
                <a:spcPts val="0"/>
              </a:spcBef>
              <a:spcAft>
                <a:spcPts val="0"/>
              </a:spcAft>
              <a:buClr>
                <a:schemeClr val="dk2"/>
              </a:buClr>
              <a:buSzPts val="1600"/>
              <a:buNone/>
              <a:defRPr sz="1600"/>
            </a:lvl1pPr>
            <a:lvl2pPr marL="914400" lvl="1" indent="-228600" algn="l">
              <a:lnSpc>
                <a:spcPct val="94000"/>
              </a:lnSpc>
              <a:spcBef>
                <a:spcPts val="1500"/>
              </a:spcBef>
              <a:spcAft>
                <a:spcPts val="0"/>
              </a:spcAft>
              <a:buClr>
                <a:schemeClr val="dk2"/>
              </a:buClr>
              <a:buSzPts val="1400"/>
              <a:buNone/>
              <a:defRPr sz="1400"/>
            </a:lvl2pPr>
            <a:lvl3pPr marL="1371600" lvl="2" indent="-228600" algn="l">
              <a:lnSpc>
                <a:spcPct val="94000"/>
              </a:lnSpc>
              <a:spcBef>
                <a:spcPts val="500"/>
              </a:spcBef>
              <a:spcAft>
                <a:spcPts val="0"/>
              </a:spcAft>
              <a:buClr>
                <a:schemeClr val="dk2"/>
              </a:buClr>
              <a:buSzPts val="1200"/>
              <a:buNone/>
              <a:defRPr sz="1200"/>
            </a:lvl3pPr>
            <a:lvl4pPr marL="1828800" lvl="3" indent="-228600" algn="l">
              <a:lnSpc>
                <a:spcPct val="94000"/>
              </a:lnSpc>
              <a:spcBef>
                <a:spcPts val="500"/>
              </a:spcBef>
              <a:spcAft>
                <a:spcPts val="0"/>
              </a:spcAft>
              <a:buClr>
                <a:schemeClr val="dk2"/>
              </a:buClr>
              <a:buSzPts val="1000"/>
              <a:buNone/>
              <a:defRPr sz="1000"/>
            </a:lvl4pPr>
            <a:lvl5pPr marL="2286000" lvl="4" indent="-228600" algn="l">
              <a:lnSpc>
                <a:spcPct val="94000"/>
              </a:lnSpc>
              <a:spcBef>
                <a:spcPts val="500"/>
              </a:spcBef>
              <a:spcAft>
                <a:spcPts val="0"/>
              </a:spcAft>
              <a:buClr>
                <a:schemeClr val="dk2"/>
              </a:buClr>
              <a:buSzPts val="1000"/>
              <a:buNone/>
              <a:defRPr sz="1000"/>
            </a:lvl5pPr>
            <a:lvl6pPr marL="2743200" lvl="5" indent="-228600" algn="l">
              <a:lnSpc>
                <a:spcPct val="94000"/>
              </a:lnSpc>
              <a:spcBef>
                <a:spcPts val="500"/>
              </a:spcBef>
              <a:spcAft>
                <a:spcPts val="0"/>
              </a:spcAft>
              <a:buClr>
                <a:schemeClr val="dk2"/>
              </a:buClr>
              <a:buSzPts val="1000"/>
              <a:buNone/>
              <a:defRPr sz="1000"/>
            </a:lvl6pPr>
            <a:lvl7pPr marL="3200400" lvl="6" indent="-228600" algn="l">
              <a:lnSpc>
                <a:spcPct val="94000"/>
              </a:lnSpc>
              <a:spcBef>
                <a:spcPts val="500"/>
              </a:spcBef>
              <a:spcAft>
                <a:spcPts val="0"/>
              </a:spcAft>
              <a:buClr>
                <a:schemeClr val="dk2"/>
              </a:buClr>
              <a:buSzPts val="1000"/>
              <a:buNone/>
              <a:defRPr sz="1000"/>
            </a:lvl7pPr>
            <a:lvl8pPr marL="3657600" lvl="7" indent="-228600" algn="l">
              <a:lnSpc>
                <a:spcPct val="94000"/>
              </a:lnSpc>
              <a:spcBef>
                <a:spcPts val="500"/>
              </a:spcBef>
              <a:spcAft>
                <a:spcPts val="0"/>
              </a:spcAft>
              <a:buClr>
                <a:schemeClr val="dk2"/>
              </a:buClr>
              <a:buSzPts val="1000"/>
              <a:buNone/>
              <a:defRPr sz="1000"/>
            </a:lvl8pPr>
            <a:lvl9pPr marL="4114800" lvl="8" indent="-228600" algn="l">
              <a:lnSpc>
                <a:spcPct val="94000"/>
              </a:lnSpc>
              <a:spcBef>
                <a:spcPts val="500"/>
              </a:spcBef>
              <a:spcAft>
                <a:spcPts val="200"/>
              </a:spcAft>
              <a:buClr>
                <a:schemeClr val="dk2"/>
              </a:buClr>
              <a:buSzPts val="1000"/>
              <a:buNone/>
              <a:defRPr sz="1000"/>
            </a:lvl9pPr>
          </a:lstStyle>
          <a:p>
            <a:endParaRPr/>
          </a:p>
        </p:txBody>
      </p:sp>
      <p:sp>
        <p:nvSpPr>
          <p:cNvPr id="73" name="Google Shape;73;p10"/>
          <p:cNvSpPr txBox="1">
            <a:spLocks noGrp="1"/>
          </p:cNvSpPr>
          <p:nvPr>
            <p:ph type="dt" idx="10"/>
          </p:nvPr>
        </p:nvSpPr>
        <p:spPr>
          <a:xfrm>
            <a:off x="72390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ftr" idx="11"/>
          </p:nvPr>
        </p:nvSpPr>
        <p:spPr>
          <a:xfrm>
            <a:off x="2205945" y="6453386"/>
            <a:ext cx="2373675"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0"/>
          <p:cNvSpPr txBox="1">
            <a:spLocks noGrp="1"/>
          </p:cNvSpPr>
          <p:nvPr>
            <p:ph type="sldNum" idx="12"/>
          </p:nvPr>
        </p:nvSpPr>
        <p:spPr>
          <a:xfrm>
            <a:off x="9883140"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2"/>
                </a:solidFill>
                <a:latin typeface="Libre Franklin"/>
                <a:ea typeface="Libre Franklin"/>
                <a:cs typeface="Libre Franklin"/>
                <a:sym typeface="Libre Franklin"/>
              </a:defRPr>
            </a:lvl1pPr>
            <a:lvl2pPr marL="0" lvl="1" indent="0" algn="r">
              <a:spcBef>
                <a:spcPts val="0"/>
              </a:spcBef>
              <a:buNone/>
              <a:defRPr sz="1200">
                <a:solidFill>
                  <a:schemeClr val="dk2"/>
                </a:solidFill>
                <a:latin typeface="Libre Franklin"/>
                <a:ea typeface="Libre Franklin"/>
                <a:cs typeface="Libre Franklin"/>
                <a:sym typeface="Libre Franklin"/>
              </a:defRPr>
            </a:lvl2pPr>
            <a:lvl3pPr marL="0" lvl="2" indent="0" algn="r">
              <a:spcBef>
                <a:spcPts val="0"/>
              </a:spcBef>
              <a:buNone/>
              <a:defRPr sz="1200">
                <a:solidFill>
                  <a:schemeClr val="dk2"/>
                </a:solidFill>
                <a:latin typeface="Libre Franklin"/>
                <a:ea typeface="Libre Franklin"/>
                <a:cs typeface="Libre Franklin"/>
                <a:sym typeface="Libre Franklin"/>
              </a:defRPr>
            </a:lvl3pPr>
            <a:lvl4pPr marL="0" lvl="3" indent="0" algn="r">
              <a:spcBef>
                <a:spcPts val="0"/>
              </a:spcBef>
              <a:buNone/>
              <a:defRPr sz="1200">
                <a:solidFill>
                  <a:schemeClr val="dk2"/>
                </a:solidFill>
                <a:latin typeface="Libre Franklin"/>
                <a:ea typeface="Libre Franklin"/>
                <a:cs typeface="Libre Franklin"/>
                <a:sym typeface="Libre Franklin"/>
              </a:defRPr>
            </a:lvl4pPr>
            <a:lvl5pPr marL="0" lvl="4" indent="0" algn="r">
              <a:spcBef>
                <a:spcPts val="0"/>
              </a:spcBef>
              <a:buNone/>
              <a:defRPr sz="1200">
                <a:solidFill>
                  <a:schemeClr val="dk2"/>
                </a:solidFill>
                <a:latin typeface="Libre Franklin"/>
                <a:ea typeface="Libre Franklin"/>
                <a:cs typeface="Libre Franklin"/>
                <a:sym typeface="Libre Franklin"/>
              </a:defRPr>
            </a:lvl5pPr>
            <a:lvl6pPr marL="0" lvl="5" indent="0" algn="r">
              <a:spcBef>
                <a:spcPts val="0"/>
              </a:spcBef>
              <a:buNone/>
              <a:defRPr sz="1200">
                <a:solidFill>
                  <a:schemeClr val="dk2"/>
                </a:solidFill>
                <a:latin typeface="Libre Franklin"/>
                <a:ea typeface="Libre Franklin"/>
                <a:cs typeface="Libre Franklin"/>
                <a:sym typeface="Libre Franklin"/>
              </a:defRPr>
            </a:lvl6pPr>
            <a:lvl7pPr marL="0" lvl="6" indent="0" algn="r">
              <a:spcBef>
                <a:spcPts val="0"/>
              </a:spcBef>
              <a:buNone/>
              <a:defRPr sz="1200">
                <a:solidFill>
                  <a:schemeClr val="dk2"/>
                </a:solidFill>
                <a:latin typeface="Libre Franklin"/>
                <a:ea typeface="Libre Franklin"/>
                <a:cs typeface="Libre Franklin"/>
                <a:sym typeface="Libre Franklin"/>
              </a:defRPr>
            </a:lvl7pPr>
            <a:lvl8pPr marL="0" lvl="7" indent="0" algn="r">
              <a:spcBef>
                <a:spcPts val="0"/>
              </a:spcBef>
              <a:buNone/>
              <a:defRPr sz="1200">
                <a:solidFill>
                  <a:schemeClr val="dk2"/>
                </a:solidFill>
                <a:latin typeface="Libre Franklin"/>
                <a:ea typeface="Libre Franklin"/>
                <a:cs typeface="Libre Franklin"/>
                <a:sym typeface="Libre Franklin"/>
              </a:defRPr>
            </a:lvl8pPr>
            <a:lvl9pPr marL="0" lvl="8" indent="0" algn="r">
              <a:spcBef>
                <a:spcPts val="0"/>
              </a:spcBef>
              <a:buNone/>
              <a:defRPr sz="1200">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76" name="Google Shape;76;p10" title="Divider Bar"/>
          <p:cNvSpPr/>
          <p:nvPr/>
        </p:nvSpPr>
        <p:spPr>
          <a:xfrm>
            <a:off x="5303520"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1"/>
          <p:cNvSpPr txBox="1">
            <a:spLocks noGrp="1"/>
          </p:cNvSpPr>
          <p:nvPr>
            <p:ph type="body" idx="1"/>
          </p:nvPr>
        </p:nvSpPr>
        <p:spPr>
          <a:xfrm rot="5400000">
            <a:off x="4386262" y="-719138"/>
            <a:ext cx="3571875" cy="9601200"/>
          </a:xfrm>
          <a:prstGeom prst="rect">
            <a:avLst/>
          </a:prstGeom>
          <a:noFill/>
          <a:ln>
            <a:noFill/>
          </a:ln>
        </p:spPr>
        <p:txBody>
          <a:bodyPr spcFirstLastPara="1" wrap="square" lIns="91425" tIns="45700" rIns="91425" bIns="45700" anchor="t" anchorCtr="0"/>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80" name="Google Shape;80;p11"/>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1"/>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lstStyle>
            <a:lvl1pPr marR="0" lvl="0" algn="l" rtl="0">
              <a:lnSpc>
                <a:spcPct val="89000"/>
              </a:lnSpc>
              <a:spcBef>
                <a:spcPts val="0"/>
              </a:spcBef>
              <a:spcAft>
                <a:spcPts val="0"/>
              </a:spcAft>
              <a:buClr>
                <a:schemeClr val="dk2"/>
              </a:buClr>
              <a:buSzPts val="4400"/>
              <a:buFont typeface="Libre Franklin"/>
              <a:buNone/>
              <a:defRPr sz="4400" b="0" i="0" u="none" strike="noStrike" cap="none">
                <a:solidFill>
                  <a:schemeClr val="dk2"/>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lstStyle>
            <a:lvl1pPr marL="457200" marR="0" lvl="0" indent="-355600" algn="l" rtl="0">
              <a:lnSpc>
                <a:spcPct val="94000"/>
              </a:lnSpc>
              <a:spcBef>
                <a:spcPts val="1000"/>
              </a:spcBef>
              <a:spcAft>
                <a:spcPts val="0"/>
              </a:spcAft>
              <a:buClr>
                <a:schemeClr val="dk2"/>
              </a:buClr>
              <a:buSzPts val="2000"/>
              <a:buFont typeface="Libre Franklin"/>
              <a:buChar char="■"/>
              <a:defRPr sz="2000" b="0" i="0" u="none" strike="noStrike" cap="none">
                <a:solidFill>
                  <a:schemeClr val="dk2"/>
                </a:solidFill>
                <a:latin typeface="Libre Franklin"/>
                <a:ea typeface="Libre Franklin"/>
                <a:cs typeface="Libre Franklin"/>
                <a:sym typeface="Libre Franklin"/>
              </a:defRPr>
            </a:lvl1pPr>
            <a:lvl2pPr marL="914400" marR="0" lvl="1" indent="-355600" algn="l" rtl="0">
              <a:lnSpc>
                <a:spcPct val="94000"/>
              </a:lnSpc>
              <a:spcBef>
                <a:spcPts val="500"/>
              </a:spcBef>
              <a:spcAft>
                <a:spcPts val="0"/>
              </a:spcAft>
              <a:buClr>
                <a:schemeClr val="dk2"/>
              </a:buClr>
              <a:buSzPts val="2000"/>
              <a:buFont typeface="Libre Franklin"/>
              <a:buChar char="–"/>
              <a:defRPr sz="2000" b="0" i="1" u="none" strike="noStrike" cap="none">
                <a:solidFill>
                  <a:schemeClr val="dk2"/>
                </a:solidFill>
                <a:latin typeface="Libre Franklin"/>
                <a:ea typeface="Libre Franklin"/>
                <a:cs typeface="Libre Franklin"/>
                <a:sym typeface="Libre Franklin"/>
              </a:defRPr>
            </a:lvl2pPr>
            <a:lvl3pPr marL="1371600" marR="0" lvl="2" indent="-342900" algn="l" rtl="0">
              <a:lnSpc>
                <a:spcPct val="94000"/>
              </a:lnSpc>
              <a:spcBef>
                <a:spcPts val="500"/>
              </a:spcBef>
              <a:spcAft>
                <a:spcPts val="0"/>
              </a:spcAft>
              <a:buClr>
                <a:schemeClr val="dk2"/>
              </a:buClr>
              <a:buSzPts val="1800"/>
              <a:buFont typeface="Libre Franklin"/>
              <a:buChar char="■"/>
              <a:defRPr sz="1800" b="0" i="0" u="none" strike="noStrike" cap="none">
                <a:solidFill>
                  <a:schemeClr val="dk2"/>
                </a:solidFill>
                <a:latin typeface="Libre Franklin"/>
                <a:ea typeface="Libre Franklin"/>
                <a:cs typeface="Libre Franklin"/>
                <a:sym typeface="Libre Franklin"/>
              </a:defRPr>
            </a:lvl3pPr>
            <a:lvl4pPr marL="1828800" marR="0" lvl="3" indent="-342900" algn="l" rtl="0">
              <a:lnSpc>
                <a:spcPct val="94000"/>
              </a:lnSpc>
              <a:spcBef>
                <a:spcPts val="500"/>
              </a:spcBef>
              <a:spcAft>
                <a:spcPts val="0"/>
              </a:spcAft>
              <a:buClr>
                <a:schemeClr val="dk2"/>
              </a:buClr>
              <a:buSzPts val="1800"/>
              <a:buFont typeface="Libre Franklin"/>
              <a:buChar char="–"/>
              <a:defRPr sz="1800" b="0" i="1" u="none" strike="noStrike" cap="none">
                <a:solidFill>
                  <a:schemeClr val="dk2"/>
                </a:solidFill>
                <a:latin typeface="Libre Franklin"/>
                <a:ea typeface="Libre Franklin"/>
                <a:cs typeface="Libre Franklin"/>
                <a:sym typeface="Libre Franklin"/>
              </a:defRPr>
            </a:lvl4pPr>
            <a:lvl5pPr marL="2286000" marR="0" lvl="4" indent="-330200" algn="l" rtl="0">
              <a:lnSpc>
                <a:spcPct val="94000"/>
              </a:lnSpc>
              <a:spcBef>
                <a:spcPts val="500"/>
              </a:spcBef>
              <a:spcAft>
                <a:spcPts val="0"/>
              </a:spcAft>
              <a:buClr>
                <a:schemeClr val="dk2"/>
              </a:buClr>
              <a:buSzPts val="1600"/>
              <a:buFont typeface="Libre Franklin"/>
              <a:buChar char="■"/>
              <a:defRPr sz="1600" b="0" i="0" u="none" strike="noStrike" cap="none">
                <a:solidFill>
                  <a:schemeClr val="dk2"/>
                </a:solidFill>
                <a:latin typeface="Libre Franklin"/>
                <a:ea typeface="Libre Franklin"/>
                <a:cs typeface="Libre Franklin"/>
                <a:sym typeface="Libre Franklin"/>
              </a:defRPr>
            </a:lvl5pPr>
            <a:lvl6pPr marL="2743200" marR="0" lvl="5" indent="-330200" algn="l" rtl="0">
              <a:lnSpc>
                <a:spcPct val="94000"/>
              </a:lnSpc>
              <a:spcBef>
                <a:spcPts val="500"/>
              </a:spcBef>
              <a:spcAft>
                <a:spcPts val="0"/>
              </a:spcAft>
              <a:buClr>
                <a:schemeClr val="dk2"/>
              </a:buClr>
              <a:buSzPts val="1600"/>
              <a:buFont typeface="Libre Franklin"/>
              <a:buChar char="–"/>
              <a:defRPr sz="1600" b="0" i="1" u="none" strike="noStrike" cap="none">
                <a:solidFill>
                  <a:schemeClr val="dk2"/>
                </a:solidFill>
                <a:latin typeface="Libre Franklin"/>
                <a:ea typeface="Libre Franklin"/>
                <a:cs typeface="Libre Franklin"/>
                <a:sym typeface="Libre Franklin"/>
              </a:defRPr>
            </a:lvl6pPr>
            <a:lvl7pPr marL="3200400" marR="0" lvl="6" indent="-317500" algn="l" rtl="0">
              <a:lnSpc>
                <a:spcPct val="94000"/>
              </a:lnSpc>
              <a:spcBef>
                <a:spcPts val="500"/>
              </a:spcBef>
              <a:spcAft>
                <a:spcPts val="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7pPr>
            <a:lvl8pPr marL="3657600" marR="0" lvl="7" indent="-317500" algn="l" rtl="0">
              <a:lnSpc>
                <a:spcPct val="94000"/>
              </a:lnSpc>
              <a:spcBef>
                <a:spcPts val="500"/>
              </a:spcBef>
              <a:spcAft>
                <a:spcPts val="0"/>
              </a:spcAft>
              <a:buClr>
                <a:schemeClr val="dk2"/>
              </a:buClr>
              <a:buSzPts val="1400"/>
              <a:buFont typeface="Libre Franklin"/>
              <a:buChar char="–"/>
              <a:defRPr sz="1400" b="0" i="1" u="none" strike="noStrike" cap="none">
                <a:solidFill>
                  <a:schemeClr val="dk2"/>
                </a:solidFill>
                <a:latin typeface="Libre Franklin"/>
                <a:ea typeface="Libre Franklin"/>
                <a:cs typeface="Libre Franklin"/>
                <a:sym typeface="Libre Franklin"/>
              </a:defRPr>
            </a:lvl8pPr>
            <a:lvl9pPr marL="4114800" marR="0" lvl="8" indent="-317500" algn="l" rtl="0">
              <a:lnSpc>
                <a:spcPct val="94000"/>
              </a:lnSpc>
              <a:spcBef>
                <a:spcPts val="500"/>
              </a:spcBef>
              <a:spcAft>
                <a:spcPts val="20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9pPr>
          </a:lstStyle>
          <a:p>
            <a:endParaRPr/>
          </a:p>
        </p:txBody>
      </p:sp>
      <p:sp>
        <p:nvSpPr>
          <p:cNvPr id="8" name="Google Shape;8;p1"/>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dk2"/>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9" name="Google Shape;9;p1"/>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dk2"/>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 name="Google Shape;10;p1"/>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2"/>
                </a:solidFill>
                <a:latin typeface="Libre Franklin"/>
                <a:ea typeface="Libre Franklin"/>
                <a:cs typeface="Libre Franklin"/>
                <a:sym typeface="Libre Franklin"/>
              </a:defRPr>
            </a:lvl1pPr>
            <a:lvl2pPr marL="0" marR="0" lvl="1" indent="0" algn="r" rtl="0">
              <a:spcBef>
                <a:spcPts val="0"/>
              </a:spcBef>
              <a:buNone/>
              <a:defRPr sz="1200" b="0" i="0" u="none" strike="noStrike" cap="none">
                <a:solidFill>
                  <a:schemeClr val="dk2"/>
                </a:solidFill>
                <a:latin typeface="Libre Franklin"/>
                <a:ea typeface="Libre Franklin"/>
                <a:cs typeface="Libre Franklin"/>
                <a:sym typeface="Libre Franklin"/>
              </a:defRPr>
            </a:lvl2pPr>
            <a:lvl3pPr marL="0" marR="0" lvl="2" indent="0" algn="r" rtl="0">
              <a:spcBef>
                <a:spcPts val="0"/>
              </a:spcBef>
              <a:buNone/>
              <a:defRPr sz="1200" b="0" i="0" u="none" strike="noStrike" cap="none">
                <a:solidFill>
                  <a:schemeClr val="dk2"/>
                </a:solidFill>
                <a:latin typeface="Libre Franklin"/>
                <a:ea typeface="Libre Franklin"/>
                <a:cs typeface="Libre Franklin"/>
                <a:sym typeface="Libre Franklin"/>
              </a:defRPr>
            </a:lvl3pPr>
            <a:lvl4pPr marL="0" marR="0" lvl="3" indent="0" algn="r" rtl="0">
              <a:spcBef>
                <a:spcPts val="0"/>
              </a:spcBef>
              <a:buNone/>
              <a:defRPr sz="1200" b="0" i="0" u="none" strike="noStrike" cap="none">
                <a:solidFill>
                  <a:schemeClr val="dk2"/>
                </a:solidFill>
                <a:latin typeface="Libre Franklin"/>
                <a:ea typeface="Libre Franklin"/>
                <a:cs typeface="Libre Franklin"/>
                <a:sym typeface="Libre Franklin"/>
              </a:defRPr>
            </a:lvl4pPr>
            <a:lvl5pPr marL="0" marR="0" lvl="4" indent="0" algn="r" rtl="0">
              <a:spcBef>
                <a:spcPts val="0"/>
              </a:spcBef>
              <a:buNone/>
              <a:defRPr sz="1200" b="0" i="0" u="none" strike="noStrike" cap="none">
                <a:solidFill>
                  <a:schemeClr val="dk2"/>
                </a:solidFill>
                <a:latin typeface="Libre Franklin"/>
                <a:ea typeface="Libre Franklin"/>
                <a:cs typeface="Libre Franklin"/>
                <a:sym typeface="Libre Franklin"/>
              </a:defRPr>
            </a:lvl5pPr>
            <a:lvl6pPr marL="0" marR="0" lvl="5" indent="0" algn="r" rtl="0">
              <a:spcBef>
                <a:spcPts val="0"/>
              </a:spcBef>
              <a:buNone/>
              <a:defRPr sz="1200" b="0" i="0" u="none" strike="noStrike" cap="none">
                <a:solidFill>
                  <a:schemeClr val="dk2"/>
                </a:solidFill>
                <a:latin typeface="Libre Franklin"/>
                <a:ea typeface="Libre Franklin"/>
                <a:cs typeface="Libre Franklin"/>
                <a:sym typeface="Libre Franklin"/>
              </a:defRPr>
            </a:lvl6pPr>
            <a:lvl7pPr marL="0" marR="0" lvl="6" indent="0" algn="r" rtl="0">
              <a:spcBef>
                <a:spcPts val="0"/>
              </a:spcBef>
              <a:buNone/>
              <a:defRPr sz="1200" b="0" i="0" u="none" strike="noStrike" cap="none">
                <a:solidFill>
                  <a:schemeClr val="dk2"/>
                </a:solidFill>
                <a:latin typeface="Libre Franklin"/>
                <a:ea typeface="Libre Franklin"/>
                <a:cs typeface="Libre Franklin"/>
                <a:sym typeface="Libre Franklin"/>
              </a:defRPr>
            </a:lvl7pPr>
            <a:lvl8pPr marL="0" marR="0" lvl="7" indent="0" algn="r" rtl="0">
              <a:spcBef>
                <a:spcPts val="0"/>
              </a:spcBef>
              <a:buNone/>
              <a:defRPr sz="1200" b="0" i="0" u="none" strike="noStrike" cap="none">
                <a:solidFill>
                  <a:schemeClr val="dk2"/>
                </a:solidFill>
                <a:latin typeface="Libre Franklin"/>
                <a:ea typeface="Libre Franklin"/>
                <a:cs typeface="Libre Franklin"/>
                <a:sym typeface="Libre Franklin"/>
              </a:defRPr>
            </a:lvl8pPr>
            <a:lvl9pPr marL="0" marR="0" lvl="8" indent="0" algn="r" rtl="0">
              <a:spcBef>
                <a:spcPts val="0"/>
              </a:spcBef>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1" name="Google Shape;11;p1" title="Side bar"/>
          <p:cNvSpPr/>
          <p:nvPr/>
        </p:nvSpPr>
        <p:spPr>
          <a:xfrm>
            <a:off x="478095"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3"/>
          <p:cNvSpPr txBox="1">
            <a:spLocks noGrp="1"/>
          </p:cNvSpPr>
          <p:nvPr>
            <p:ph type="ctrTitle"/>
          </p:nvPr>
        </p:nvSpPr>
        <p:spPr>
          <a:xfrm>
            <a:off x="1305527" y="1203567"/>
            <a:ext cx="9323241" cy="1308973"/>
          </a:xfrm>
          <a:prstGeom prst="rect">
            <a:avLst/>
          </a:prstGeom>
          <a:noFill/>
          <a:ln>
            <a:noFill/>
          </a:ln>
        </p:spPr>
        <p:txBody>
          <a:bodyPr spcFirstLastPara="1" wrap="square" lIns="91425" tIns="45700" rIns="91425" bIns="45700" anchor="b" anchorCtr="0">
            <a:noAutofit/>
          </a:bodyPr>
          <a:lstStyle/>
          <a:p>
            <a:pPr marL="0" lvl="0" indent="0" algn="ctr" rtl="0">
              <a:lnSpc>
                <a:spcPct val="89000"/>
              </a:lnSpc>
              <a:spcBef>
                <a:spcPts val="0"/>
              </a:spcBef>
              <a:spcAft>
                <a:spcPts val="0"/>
              </a:spcAft>
              <a:buClr>
                <a:schemeClr val="dk2"/>
              </a:buClr>
              <a:buSzPts val="7200"/>
              <a:buFont typeface="Libre Franklin"/>
              <a:buNone/>
            </a:pPr>
            <a:r>
              <a:rPr lang="en-US" dirty="0"/>
              <a:t>TODDY HILL ROAD</a:t>
            </a:r>
            <a:endParaRPr dirty="0"/>
          </a:p>
        </p:txBody>
      </p:sp>
      <p:sp>
        <p:nvSpPr>
          <p:cNvPr id="94" name="Google Shape;94;p13"/>
          <p:cNvSpPr txBox="1">
            <a:spLocks noGrp="1"/>
          </p:cNvSpPr>
          <p:nvPr>
            <p:ph type="subTitle" idx="1"/>
          </p:nvPr>
        </p:nvSpPr>
        <p:spPr>
          <a:xfrm>
            <a:off x="2721095" y="2512540"/>
            <a:ext cx="6831673" cy="1086237"/>
          </a:xfrm>
          <a:prstGeom prst="rect">
            <a:avLst/>
          </a:prstGeom>
          <a:noFill/>
          <a:ln>
            <a:noFill/>
          </a:ln>
        </p:spPr>
        <p:txBody>
          <a:bodyPr spcFirstLastPara="1" wrap="square" lIns="91425" tIns="45700" rIns="91425" bIns="45700" anchor="t" anchorCtr="0">
            <a:noAutofit/>
          </a:bodyPr>
          <a:lstStyle/>
          <a:p>
            <a:pPr marL="0" lvl="0" indent="0" algn="ctr" rtl="0">
              <a:lnSpc>
                <a:spcPct val="112000"/>
              </a:lnSpc>
              <a:spcBef>
                <a:spcPts val="0"/>
              </a:spcBef>
              <a:spcAft>
                <a:spcPts val="0"/>
              </a:spcAft>
              <a:buClr>
                <a:schemeClr val="dk2"/>
              </a:buClr>
              <a:buSzPts val="3200"/>
              <a:buNone/>
            </a:pPr>
            <a:r>
              <a:rPr lang="en-US" sz="3200"/>
              <a:t>TRAFFIC CALMING PROGRAM</a:t>
            </a:r>
            <a:endParaRPr sz="3200"/>
          </a:p>
        </p:txBody>
      </p:sp>
      <p:pic>
        <p:nvPicPr>
          <p:cNvPr id="95" name="Google Shape;95;p13"/>
          <p:cNvPicPr preferRelativeResize="0"/>
          <p:nvPr/>
        </p:nvPicPr>
        <p:blipFill rotWithShape="1">
          <a:blip r:embed="rId3">
            <a:alphaModFix/>
          </a:blip>
          <a:srcRect/>
          <a:stretch/>
        </p:blipFill>
        <p:spPr>
          <a:xfrm>
            <a:off x="4831619" y="3410581"/>
            <a:ext cx="2610623" cy="82186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2"/>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a:t>Traffic Feeders</a:t>
            </a:r>
            <a:br>
              <a:rPr lang="en-US"/>
            </a:br>
            <a:r>
              <a:rPr lang="en-US" sz="2000"/>
              <a:t>Preferable traffic route from all points south to I-84 and return.</a:t>
            </a:r>
            <a:endParaRPr sz="2000"/>
          </a:p>
        </p:txBody>
      </p:sp>
      <p:pic>
        <p:nvPicPr>
          <p:cNvPr id="157" name="Google Shape;157;p22"/>
          <p:cNvPicPr preferRelativeResize="0">
            <a:picLocks noGrp="1"/>
          </p:cNvPicPr>
          <p:nvPr>
            <p:ph type="body" idx="1"/>
          </p:nvPr>
        </p:nvPicPr>
        <p:blipFill rotWithShape="1">
          <a:blip r:embed="rId3">
            <a:alphaModFix/>
          </a:blip>
          <a:srcRect/>
          <a:stretch/>
        </p:blipFill>
        <p:spPr>
          <a:xfrm>
            <a:off x="1371600" y="2530162"/>
            <a:ext cx="4448175" cy="3093076"/>
          </a:xfrm>
          <a:prstGeom prst="rect">
            <a:avLst/>
          </a:prstGeom>
          <a:noFill/>
          <a:ln>
            <a:noFill/>
          </a:ln>
        </p:spPr>
      </p:pic>
      <p:pic>
        <p:nvPicPr>
          <p:cNvPr id="158" name="Google Shape;158;p22"/>
          <p:cNvPicPr preferRelativeResize="0">
            <a:picLocks noGrp="1"/>
          </p:cNvPicPr>
          <p:nvPr>
            <p:ph type="body" idx="2"/>
          </p:nvPr>
        </p:nvPicPr>
        <p:blipFill rotWithShape="1">
          <a:blip r:embed="rId4">
            <a:alphaModFix/>
          </a:blip>
          <a:srcRect/>
          <a:stretch/>
        </p:blipFill>
        <p:spPr>
          <a:xfrm>
            <a:off x="6524625" y="2815921"/>
            <a:ext cx="4448175" cy="252155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3"/>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a:t>Traffic Feeders</a:t>
            </a:r>
            <a:br>
              <a:rPr lang="en-US"/>
            </a:br>
            <a:r>
              <a:rPr lang="en-US" sz="2000"/>
              <a:t>Below are commercial entities which feed the traffic in the Toddy Hill area.</a:t>
            </a:r>
            <a:endParaRPr sz="2000"/>
          </a:p>
        </p:txBody>
      </p:sp>
      <p:pic>
        <p:nvPicPr>
          <p:cNvPr id="164" name="Google Shape;164;p23"/>
          <p:cNvPicPr preferRelativeResize="0">
            <a:picLocks noGrp="1"/>
          </p:cNvPicPr>
          <p:nvPr>
            <p:ph type="body" idx="1"/>
          </p:nvPr>
        </p:nvPicPr>
        <p:blipFill rotWithShape="1">
          <a:blip r:embed="rId3">
            <a:alphaModFix/>
          </a:blip>
          <a:srcRect/>
          <a:stretch/>
        </p:blipFill>
        <p:spPr>
          <a:xfrm>
            <a:off x="1371600" y="2944826"/>
            <a:ext cx="4448175" cy="2263748"/>
          </a:xfrm>
          <a:prstGeom prst="rect">
            <a:avLst/>
          </a:prstGeom>
          <a:noFill/>
          <a:ln>
            <a:noFill/>
          </a:ln>
        </p:spPr>
      </p:pic>
      <p:pic>
        <p:nvPicPr>
          <p:cNvPr id="165" name="Google Shape;165;p23"/>
          <p:cNvPicPr preferRelativeResize="0">
            <a:picLocks noGrp="1"/>
          </p:cNvPicPr>
          <p:nvPr>
            <p:ph type="body" idx="2"/>
          </p:nvPr>
        </p:nvPicPr>
        <p:blipFill rotWithShape="1">
          <a:blip r:embed="rId4">
            <a:alphaModFix/>
          </a:blip>
          <a:srcRect/>
          <a:stretch/>
        </p:blipFill>
        <p:spPr>
          <a:xfrm>
            <a:off x="6524625" y="2815254"/>
            <a:ext cx="4448175" cy="252289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4"/>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a:t>TODDY HILL ROAD – </a:t>
            </a:r>
            <a:r>
              <a:rPr lang="en-US" sz="3200"/>
              <a:t>TRAFFIC CALMING </a:t>
            </a:r>
            <a:endParaRPr/>
          </a:p>
        </p:txBody>
      </p:sp>
      <p:sp>
        <p:nvSpPr>
          <p:cNvPr id="171" name="Google Shape;171;p24"/>
          <p:cNvSpPr txBox="1">
            <a:spLocks noGrp="1"/>
          </p:cNvSpPr>
          <p:nvPr>
            <p:ph type="body" idx="1"/>
          </p:nvPr>
        </p:nvSpPr>
        <p:spPr>
          <a:xfrm>
            <a:off x="1371599" y="1428750"/>
            <a:ext cx="6124576" cy="5295900"/>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Clr>
                <a:schemeClr val="dk2"/>
              </a:buClr>
              <a:buSzPts val="2800"/>
              <a:buChar char="■"/>
            </a:pPr>
            <a:r>
              <a:rPr lang="en-US" sz="2800"/>
              <a:t>One of the major goals of the Newtown Police Department is the safe and efficient travel of the motoring public through the Town</a:t>
            </a:r>
            <a:endParaRPr/>
          </a:p>
          <a:p>
            <a:pPr marL="384048" lvl="0" indent="-384048" algn="l" rtl="0">
              <a:lnSpc>
                <a:spcPct val="94000"/>
              </a:lnSpc>
              <a:spcBef>
                <a:spcPts val="1200"/>
              </a:spcBef>
              <a:spcAft>
                <a:spcPts val="0"/>
              </a:spcAft>
              <a:buClr>
                <a:schemeClr val="dk2"/>
              </a:buClr>
              <a:buSzPts val="2800"/>
              <a:buChar char="■"/>
            </a:pPr>
            <a:r>
              <a:rPr lang="en-US" sz="2800"/>
              <a:t>Goal of Traffic Calming is to identify traffic safety issues on a particular road, to address those identified safety concerns utilizing a variety of techniques</a:t>
            </a:r>
            <a:endParaRPr/>
          </a:p>
          <a:p>
            <a:pPr marL="384048" lvl="0" indent="-384048" algn="l" rtl="0">
              <a:lnSpc>
                <a:spcPct val="94000"/>
              </a:lnSpc>
              <a:spcBef>
                <a:spcPts val="1200"/>
              </a:spcBef>
              <a:spcAft>
                <a:spcPts val="0"/>
              </a:spcAft>
              <a:buClr>
                <a:schemeClr val="dk2"/>
              </a:buClr>
              <a:buSzPts val="2800"/>
              <a:buChar char="■"/>
            </a:pPr>
            <a:r>
              <a:rPr lang="en-US" sz="2800"/>
              <a:t>Techniques may include traffic studies, engineering, enforcement, signage, education, etc.</a:t>
            </a:r>
            <a:endParaRPr sz="2800"/>
          </a:p>
        </p:txBody>
      </p:sp>
      <p:pic>
        <p:nvPicPr>
          <p:cNvPr id="172" name="Google Shape;172;p24"/>
          <p:cNvPicPr preferRelativeResize="0">
            <a:picLocks noGrp="1"/>
          </p:cNvPicPr>
          <p:nvPr>
            <p:ph type="body" idx="2"/>
          </p:nvPr>
        </p:nvPicPr>
        <p:blipFill rotWithShape="1">
          <a:blip r:embed="rId3">
            <a:alphaModFix/>
          </a:blip>
          <a:srcRect/>
          <a:stretch/>
        </p:blipFill>
        <p:spPr>
          <a:xfrm>
            <a:off x="7496175" y="1786482"/>
            <a:ext cx="4448175" cy="292308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5"/>
          <p:cNvSpPr txBox="1">
            <a:spLocks noGrp="1"/>
          </p:cNvSpPr>
          <p:nvPr>
            <p:ph type="title"/>
          </p:nvPr>
        </p:nvSpPr>
        <p:spPr>
          <a:xfrm>
            <a:off x="1371600" y="371475"/>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a:t>TODDY HILL ROAD – </a:t>
            </a:r>
            <a:r>
              <a:rPr lang="en-US" sz="3200"/>
              <a:t>TRAFFIC SAFETY ISSUES </a:t>
            </a:r>
            <a:endParaRPr/>
          </a:p>
        </p:txBody>
      </p:sp>
      <p:sp>
        <p:nvSpPr>
          <p:cNvPr id="178" name="Google Shape;178;p25"/>
          <p:cNvSpPr txBox="1">
            <a:spLocks noGrp="1"/>
          </p:cNvSpPr>
          <p:nvPr>
            <p:ph type="body" idx="1"/>
          </p:nvPr>
        </p:nvSpPr>
        <p:spPr>
          <a:xfrm>
            <a:off x="1371600" y="1285875"/>
            <a:ext cx="9601200" cy="4943475"/>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Clr>
                <a:schemeClr val="dk2"/>
              </a:buClr>
              <a:buSzPts val="2800"/>
              <a:buChar char="■"/>
            </a:pPr>
            <a:r>
              <a:rPr lang="en-US" sz="2800"/>
              <a:t>VEHICLE COUNTS (How many vehicles use the road daily)</a:t>
            </a:r>
            <a:endParaRPr/>
          </a:p>
          <a:p>
            <a:pPr marL="384048" lvl="0" indent="-384048" algn="l" rtl="0">
              <a:lnSpc>
                <a:spcPct val="94000"/>
              </a:lnSpc>
              <a:spcBef>
                <a:spcPts val="1200"/>
              </a:spcBef>
              <a:spcAft>
                <a:spcPts val="0"/>
              </a:spcAft>
              <a:buClr>
                <a:schemeClr val="dk2"/>
              </a:buClr>
              <a:buSzPts val="2800"/>
              <a:buChar char="■"/>
            </a:pPr>
            <a:r>
              <a:rPr lang="en-US" sz="2800"/>
              <a:t>SPEED COUNTS (Data gathered by police through stationary speed gathering equipment)</a:t>
            </a:r>
            <a:endParaRPr/>
          </a:p>
          <a:p>
            <a:pPr marL="384048" lvl="0" indent="-384048" algn="l" rtl="0">
              <a:lnSpc>
                <a:spcPct val="94000"/>
              </a:lnSpc>
              <a:spcBef>
                <a:spcPts val="1200"/>
              </a:spcBef>
              <a:spcAft>
                <a:spcPts val="0"/>
              </a:spcAft>
              <a:buClr>
                <a:schemeClr val="dk2"/>
              </a:buClr>
              <a:buSzPts val="2800"/>
              <a:buChar char="■"/>
            </a:pPr>
            <a:r>
              <a:rPr lang="en-US" sz="2800"/>
              <a:t>MOTOR VEHICLE ACCIDENT DATA</a:t>
            </a:r>
            <a:endParaRPr/>
          </a:p>
          <a:p>
            <a:pPr marL="0" lvl="0" indent="0" algn="l" rtl="0">
              <a:lnSpc>
                <a:spcPct val="94000"/>
              </a:lnSpc>
              <a:spcBef>
                <a:spcPts val="1200"/>
              </a:spcBef>
              <a:spcAft>
                <a:spcPts val="0"/>
              </a:spcAft>
              <a:buClr>
                <a:schemeClr val="dk2"/>
              </a:buClr>
              <a:buSzPts val="2800"/>
              <a:buNone/>
            </a:pPr>
            <a:endParaRPr sz="2800"/>
          </a:p>
          <a:p>
            <a:pPr marL="384048" lvl="0" indent="-384048" algn="l" rtl="0">
              <a:lnSpc>
                <a:spcPct val="94000"/>
              </a:lnSpc>
              <a:spcBef>
                <a:spcPts val="1200"/>
              </a:spcBef>
              <a:spcAft>
                <a:spcPts val="0"/>
              </a:spcAft>
              <a:buClr>
                <a:schemeClr val="dk2"/>
              </a:buClr>
              <a:buSzPts val="2800"/>
              <a:buChar char="■"/>
            </a:pPr>
            <a:r>
              <a:rPr lang="en-US" sz="2800"/>
              <a:t>SIGNAGE (Speed Limits, No Thru Tucks, Stop Signs)</a:t>
            </a:r>
            <a:endParaRPr/>
          </a:p>
          <a:p>
            <a:pPr marL="384048" lvl="0" indent="-384048" algn="l" rtl="0">
              <a:lnSpc>
                <a:spcPct val="94000"/>
              </a:lnSpc>
              <a:spcBef>
                <a:spcPts val="1200"/>
              </a:spcBef>
              <a:spcAft>
                <a:spcPts val="0"/>
              </a:spcAft>
              <a:buClr>
                <a:schemeClr val="dk2"/>
              </a:buClr>
              <a:buSzPts val="2800"/>
              <a:buChar char="■"/>
            </a:pPr>
            <a:r>
              <a:rPr lang="en-US" sz="2800"/>
              <a:t>ENFORCEMENT DATA </a:t>
            </a:r>
            <a:endParaRPr/>
          </a:p>
          <a:p>
            <a:pPr marL="384048" lvl="0" indent="-206248" algn="l" rtl="0">
              <a:lnSpc>
                <a:spcPct val="94000"/>
              </a:lnSpc>
              <a:spcBef>
                <a:spcPts val="1200"/>
              </a:spcBef>
              <a:spcAft>
                <a:spcPts val="0"/>
              </a:spcAft>
              <a:buClr>
                <a:schemeClr val="dk2"/>
              </a:buClr>
              <a:buSzPts val="2800"/>
              <a:buNone/>
            </a:pPr>
            <a:endParaRPr sz="2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6"/>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a:t>TODDY HILL ROAD – </a:t>
            </a:r>
            <a:r>
              <a:rPr lang="en-US" sz="3200"/>
              <a:t>VEHICLE COUNTS </a:t>
            </a:r>
            <a:endParaRPr/>
          </a:p>
        </p:txBody>
      </p:sp>
      <p:sp>
        <p:nvSpPr>
          <p:cNvPr id="184" name="Google Shape;184;p26"/>
          <p:cNvSpPr txBox="1">
            <a:spLocks noGrp="1"/>
          </p:cNvSpPr>
          <p:nvPr>
            <p:ph type="body" idx="2"/>
          </p:nvPr>
        </p:nvSpPr>
        <p:spPr>
          <a:xfrm>
            <a:off x="1371600" y="1428750"/>
            <a:ext cx="6934201" cy="5010150"/>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Clr>
                <a:schemeClr val="dk2"/>
              </a:buClr>
              <a:buSzPts val="2800"/>
              <a:buChar char="■"/>
            </a:pPr>
            <a:r>
              <a:rPr lang="en-US" sz="2800" dirty="0"/>
              <a:t>2010 CT DOT indicated average daily traffic was </a:t>
            </a:r>
            <a:r>
              <a:rPr lang="en-US" sz="2800" b="1" dirty="0">
                <a:solidFill>
                  <a:srgbClr val="FF0000"/>
                </a:solidFill>
              </a:rPr>
              <a:t>6,650</a:t>
            </a:r>
            <a:endParaRPr dirty="0"/>
          </a:p>
          <a:p>
            <a:pPr marL="384048" lvl="0" indent="-384048" algn="l" rtl="0">
              <a:lnSpc>
                <a:spcPct val="94000"/>
              </a:lnSpc>
              <a:spcBef>
                <a:spcPts val="1200"/>
              </a:spcBef>
              <a:spcAft>
                <a:spcPts val="0"/>
              </a:spcAft>
              <a:buClr>
                <a:schemeClr val="dk2"/>
              </a:buClr>
              <a:buSzPts val="2800"/>
              <a:buChar char="■"/>
            </a:pPr>
            <a:r>
              <a:rPr lang="en-US" sz="2800" dirty="0"/>
              <a:t>NPD study 6/7/17 – 6/14/17 indicated an ADT of </a:t>
            </a:r>
            <a:r>
              <a:rPr lang="en-US" sz="2800" b="1" dirty="0">
                <a:solidFill>
                  <a:srgbClr val="FF0000"/>
                </a:solidFill>
              </a:rPr>
              <a:t>6,788</a:t>
            </a:r>
            <a:endParaRPr dirty="0"/>
          </a:p>
          <a:p>
            <a:pPr marL="384048" lvl="0" indent="-384048" algn="l" rtl="0">
              <a:lnSpc>
                <a:spcPct val="94000"/>
              </a:lnSpc>
              <a:spcBef>
                <a:spcPts val="1200"/>
              </a:spcBef>
              <a:spcAft>
                <a:spcPts val="0"/>
              </a:spcAft>
              <a:buClr>
                <a:schemeClr val="dk2"/>
              </a:buClr>
              <a:buSzPts val="2800"/>
              <a:buChar char="■"/>
            </a:pPr>
            <a:r>
              <a:rPr lang="en-US" sz="2800" dirty="0"/>
              <a:t>NPD study 8/11/17 – 8/18/17 indicated an ADT of </a:t>
            </a:r>
            <a:r>
              <a:rPr lang="en-US" sz="2800" b="1" dirty="0">
                <a:solidFill>
                  <a:srgbClr val="FF0000"/>
                </a:solidFill>
              </a:rPr>
              <a:t>6,459</a:t>
            </a:r>
            <a:endParaRPr sz="2800" dirty="0">
              <a:solidFill>
                <a:schemeClr val="dk1"/>
              </a:solidFill>
            </a:endParaRPr>
          </a:p>
          <a:p>
            <a:pPr marL="384048" lvl="0" indent="-384048" algn="l" rtl="0">
              <a:lnSpc>
                <a:spcPct val="94000"/>
              </a:lnSpc>
              <a:spcBef>
                <a:spcPts val="1200"/>
              </a:spcBef>
              <a:spcAft>
                <a:spcPts val="0"/>
              </a:spcAft>
              <a:buClr>
                <a:schemeClr val="dk1"/>
              </a:buClr>
              <a:buSzPts val="2800"/>
              <a:buChar char="■"/>
            </a:pPr>
            <a:r>
              <a:rPr lang="en-US" sz="2800" dirty="0">
                <a:solidFill>
                  <a:schemeClr val="dk1"/>
                </a:solidFill>
              </a:rPr>
              <a:t>NPD study 10/3/17 – 12/1/17 indicated an ADT of </a:t>
            </a:r>
            <a:r>
              <a:rPr lang="en-US" sz="2800" b="1" dirty="0">
                <a:solidFill>
                  <a:srgbClr val="FF0000"/>
                </a:solidFill>
              </a:rPr>
              <a:t>7,005</a:t>
            </a:r>
            <a:r>
              <a:rPr lang="en-US" sz="2800" dirty="0">
                <a:solidFill>
                  <a:srgbClr val="FF0000"/>
                </a:solidFill>
              </a:rPr>
              <a:t> </a:t>
            </a:r>
            <a:endParaRPr dirty="0"/>
          </a:p>
          <a:p>
            <a:pPr marL="384048" lvl="0" indent="-384048" algn="l" rtl="0">
              <a:lnSpc>
                <a:spcPct val="94000"/>
              </a:lnSpc>
              <a:spcBef>
                <a:spcPts val="1200"/>
              </a:spcBef>
              <a:spcAft>
                <a:spcPts val="0"/>
              </a:spcAft>
              <a:buClr>
                <a:schemeClr val="dk1"/>
              </a:buClr>
              <a:buSzPts val="2800"/>
              <a:buChar char="■"/>
            </a:pPr>
            <a:r>
              <a:rPr lang="en-US" sz="2800" dirty="0">
                <a:solidFill>
                  <a:schemeClr val="dk1"/>
                </a:solidFill>
              </a:rPr>
              <a:t>NPD study 5/1/19 – 5/10/19 indicated an ADT of </a:t>
            </a:r>
            <a:r>
              <a:rPr lang="en-US" sz="2800" b="1" dirty="0">
                <a:solidFill>
                  <a:srgbClr val="FF0000"/>
                </a:solidFill>
              </a:rPr>
              <a:t>3,664 </a:t>
            </a:r>
            <a:r>
              <a:rPr lang="en-US" sz="2800" b="1" dirty="0" smtClean="0">
                <a:solidFill>
                  <a:srgbClr val="FF0000"/>
                </a:solidFill>
              </a:rPr>
              <a:t>(NB)</a:t>
            </a:r>
            <a:endParaRPr lang="en-US" sz="2800" dirty="0" smtClean="0">
              <a:solidFill>
                <a:schemeClr val="dk1"/>
              </a:solidFill>
            </a:endParaRPr>
          </a:p>
          <a:p>
            <a:pPr marL="384048" lvl="0" indent="-384048" algn="l" rtl="0">
              <a:lnSpc>
                <a:spcPct val="94000"/>
              </a:lnSpc>
              <a:spcBef>
                <a:spcPts val="1200"/>
              </a:spcBef>
              <a:spcAft>
                <a:spcPts val="0"/>
              </a:spcAft>
              <a:buClr>
                <a:schemeClr val="dk1"/>
              </a:buClr>
              <a:buSzPts val="2800"/>
              <a:buChar char="■"/>
            </a:pPr>
            <a:r>
              <a:rPr lang="en-US" sz="2800" dirty="0" smtClean="0">
                <a:solidFill>
                  <a:schemeClr val="dk1"/>
                </a:solidFill>
              </a:rPr>
              <a:t>NPD Study 6/1/19 -6/7/19  </a:t>
            </a:r>
            <a:r>
              <a:rPr lang="en-US" sz="2800" b="1" dirty="0" smtClean="0">
                <a:solidFill>
                  <a:srgbClr val="FF0000"/>
                </a:solidFill>
              </a:rPr>
              <a:t>3,585 (NB)</a:t>
            </a:r>
            <a:endParaRPr sz="2800" b="1" dirty="0">
              <a:solidFill>
                <a:srgbClr val="FF0000"/>
              </a:solidFill>
            </a:endParaRPr>
          </a:p>
        </p:txBody>
      </p:sp>
      <p:pic>
        <p:nvPicPr>
          <p:cNvPr id="185" name="Google Shape;185;p26"/>
          <p:cNvPicPr preferRelativeResize="0">
            <a:picLocks noGrp="1"/>
          </p:cNvPicPr>
          <p:nvPr>
            <p:ph type="body" idx="4"/>
          </p:nvPr>
        </p:nvPicPr>
        <p:blipFill rotWithShape="1">
          <a:blip r:embed="rId3">
            <a:alphaModFix/>
          </a:blip>
          <a:srcRect/>
          <a:stretch/>
        </p:blipFill>
        <p:spPr>
          <a:xfrm>
            <a:off x="8649814" y="1428750"/>
            <a:ext cx="3413314" cy="2124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7"/>
          <p:cNvSpPr txBox="1">
            <a:spLocks noGrp="1"/>
          </p:cNvSpPr>
          <p:nvPr>
            <p:ph type="title"/>
          </p:nvPr>
        </p:nvSpPr>
        <p:spPr>
          <a:xfrm>
            <a:off x="1495425" y="20955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a:t>TODDY HILL ROAD – </a:t>
            </a:r>
            <a:r>
              <a:rPr lang="en-US" sz="3200"/>
              <a:t>SPEED COUNTS </a:t>
            </a:r>
            <a:endParaRPr/>
          </a:p>
        </p:txBody>
      </p:sp>
      <p:sp>
        <p:nvSpPr>
          <p:cNvPr id="191" name="Google Shape;191;p27"/>
          <p:cNvSpPr txBox="1">
            <a:spLocks noGrp="1"/>
          </p:cNvSpPr>
          <p:nvPr>
            <p:ph type="body" idx="2"/>
          </p:nvPr>
        </p:nvSpPr>
        <p:spPr>
          <a:xfrm>
            <a:off x="1495425" y="981074"/>
            <a:ext cx="8353425" cy="5781675"/>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Clr>
                <a:schemeClr val="dk2"/>
              </a:buClr>
              <a:buSzPts val="2800"/>
              <a:buChar char="■"/>
            </a:pPr>
            <a:r>
              <a:rPr lang="en-US" sz="2800" dirty="0"/>
              <a:t>Toddy Hill Rd. has a State DOT approved 30 mph speed limit throughout its length in both directions.  </a:t>
            </a:r>
            <a:r>
              <a:rPr lang="en-US" dirty="0"/>
              <a:t>(</a:t>
            </a:r>
            <a:r>
              <a:rPr lang="en-US" dirty="0" err="1"/>
              <a:t>Botsford</a:t>
            </a:r>
            <a:r>
              <a:rPr lang="en-US" dirty="0"/>
              <a:t> Hill Rd. has a 35 mph zone)</a:t>
            </a:r>
            <a:endParaRPr dirty="0"/>
          </a:p>
          <a:p>
            <a:pPr marL="384048" lvl="0" indent="-384048" algn="l" rtl="0">
              <a:lnSpc>
                <a:spcPct val="94000"/>
              </a:lnSpc>
              <a:spcBef>
                <a:spcPts val="1200"/>
              </a:spcBef>
              <a:spcAft>
                <a:spcPts val="0"/>
              </a:spcAft>
              <a:buClr>
                <a:schemeClr val="dk1"/>
              </a:buClr>
              <a:buSzPts val="2800"/>
              <a:buChar char="■"/>
            </a:pPr>
            <a:r>
              <a:rPr lang="en-US" sz="2800" dirty="0">
                <a:solidFill>
                  <a:schemeClr val="dk1"/>
                </a:solidFill>
              </a:rPr>
              <a:t>NPD Study June 2017 indicated average speed of </a:t>
            </a:r>
            <a:r>
              <a:rPr lang="en-US" sz="2800" b="1" dirty="0">
                <a:solidFill>
                  <a:srgbClr val="FF0000"/>
                </a:solidFill>
              </a:rPr>
              <a:t>39.1 mph </a:t>
            </a:r>
            <a:r>
              <a:rPr lang="en-US" sz="2800" dirty="0">
                <a:solidFill>
                  <a:schemeClr val="dk1"/>
                </a:solidFill>
              </a:rPr>
              <a:t>(85</a:t>
            </a:r>
            <a:r>
              <a:rPr lang="en-US" sz="2800" baseline="30000" dirty="0">
                <a:solidFill>
                  <a:schemeClr val="dk1"/>
                </a:solidFill>
              </a:rPr>
              <a:t>th</a:t>
            </a:r>
            <a:r>
              <a:rPr lang="en-US" sz="2800" dirty="0">
                <a:solidFill>
                  <a:schemeClr val="dk1"/>
                </a:solidFill>
              </a:rPr>
              <a:t> percentile </a:t>
            </a:r>
            <a:r>
              <a:rPr lang="en-US" sz="2800" dirty="0">
                <a:solidFill>
                  <a:srgbClr val="FF0000"/>
                </a:solidFill>
              </a:rPr>
              <a:t>44.6 mph</a:t>
            </a:r>
            <a:r>
              <a:rPr lang="en-US" sz="2800" dirty="0">
                <a:solidFill>
                  <a:schemeClr val="dk1"/>
                </a:solidFill>
              </a:rPr>
              <a:t>)</a:t>
            </a:r>
            <a:endParaRPr dirty="0"/>
          </a:p>
          <a:p>
            <a:pPr marL="384048" lvl="0" indent="-384048" algn="l" rtl="0">
              <a:lnSpc>
                <a:spcPct val="94000"/>
              </a:lnSpc>
              <a:spcBef>
                <a:spcPts val="1200"/>
              </a:spcBef>
              <a:spcAft>
                <a:spcPts val="0"/>
              </a:spcAft>
              <a:buClr>
                <a:schemeClr val="dk1"/>
              </a:buClr>
              <a:buSzPts val="2800"/>
              <a:buChar char="■"/>
            </a:pPr>
            <a:r>
              <a:rPr lang="en-US" sz="2800" dirty="0">
                <a:solidFill>
                  <a:schemeClr val="dk1"/>
                </a:solidFill>
              </a:rPr>
              <a:t>NPD Study August 2017 indicated average speed of </a:t>
            </a:r>
            <a:r>
              <a:rPr lang="en-US" sz="2800" b="1" dirty="0">
                <a:solidFill>
                  <a:srgbClr val="FF0000"/>
                </a:solidFill>
              </a:rPr>
              <a:t>39.9 mph </a:t>
            </a:r>
            <a:r>
              <a:rPr lang="en-US" sz="2800" dirty="0">
                <a:solidFill>
                  <a:schemeClr val="dk1"/>
                </a:solidFill>
              </a:rPr>
              <a:t>(85</a:t>
            </a:r>
            <a:r>
              <a:rPr lang="en-US" sz="2800" baseline="30000" dirty="0">
                <a:solidFill>
                  <a:schemeClr val="dk1"/>
                </a:solidFill>
              </a:rPr>
              <a:t>th</a:t>
            </a:r>
            <a:r>
              <a:rPr lang="en-US" sz="2800" dirty="0">
                <a:solidFill>
                  <a:schemeClr val="dk1"/>
                </a:solidFill>
              </a:rPr>
              <a:t> percentile </a:t>
            </a:r>
            <a:r>
              <a:rPr lang="en-US" sz="2800" dirty="0">
                <a:solidFill>
                  <a:srgbClr val="FF0000"/>
                </a:solidFill>
              </a:rPr>
              <a:t>45.1 mph</a:t>
            </a:r>
            <a:r>
              <a:rPr lang="en-US" sz="2800" dirty="0">
                <a:solidFill>
                  <a:schemeClr val="dk1"/>
                </a:solidFill>
              </a:rPr>
              <a:t>)</a:t>
            </a:r>
            <a:endParaRPr dirty="0"/>
          </a:p>
          <a:p>
            <a:pPr marL="384048" lvl="0" indent="-384048" algn="l" rtl="0">
              <a:lnSpc>
                <a:spcPct val="94000"/>
              </a:lnSpc>
              <a:spcBef>
                <a:spcPts val="1200"/>
              </a:spcBef>
              <a:spcAft>
                <a:spcPts val="0"/>
              </a:spcAft>
              <a:buClr>
                <a:schemeClr val="dk1"/>
              </a:buClr>
              <a:buSzPts val="2800"/>
              <a:buChar char="■"/>
            </a:pPr>
            <a:r>
              <a:rPr lang="en-US" sz="2800" dirty="0">
                <a:solidFill>
                  <a:schemeClr val="dk1"/>
                </a:solidFill>
              </a:rPr>
              <a:t>NPD Study 10/3/17 – 12/1/17 indicated an average speed of </a:t>
            </a:r>
            <a:r>
              <a:rPr lang="en-US" sz="2800" b="1" dirty="0">
                <a:solidFill>
                  <a:srgbClr val="FF0000"/>
                </a:solidFill>
              </a:rPr>
              <a:t>33 mph </a:t>
            </a:r>
            <a:r>
              <a:rPr lang="en-US" sz="2800" dirty="0">
                <a:solidFill>
                  <a:schemeClr val="dk1"/>
                </a:solidFill>
              </a:rPr>
              <a:t>(85</a:t>
            </a:r>
            <a:r>
              <a:rPr lang="en-US" sz="2800" baseline="30000" dirty="0">
                <a:solidFill>
                  <a:schemeClr val="dk1"/>
                </a:solidFill>
              </a:rPr>
              <a:t>th</a:t>
            </a:r>
            <a:r>
              <a:rPr lang="en-US" sz="2800" dirty="0">
                <a:solidFill>
                  <a:schemeClr val="dk1"/>
                </a:solidFill>
              </a:rPr>
              <a:t> percentile </a:t>
            </a:r>
            <a:r>
              <a:rPr lang="en-US" sz="2800" dirty="0">
                <a:solidFill>
                  <a:srgbClr val="FF0000"/>
                </a:solidFill>
              </a:rPr>
              <a:t>38 mph</a:t>
            </a:r>
            <a:r>
              <a:rPr lang="en-US" dirty="0"/>
              <a:t>)</a:t>
            </a:r>
            <a:endParaRPr dirty="0">
              <a:solidFill>
                <a:srgbClr val="FF0000"/>
              </a:solidFill>
            </a:endParaRPr>
          </a:p>
          <a:p>
            <a:pPr marL="384048" lvl="0" indent="-384048" algn="l" rtl="0">
              <a:lnSpc>
                <a:spcPct val="94000"/>
              </a:lnSpc>
              <a:spcBef>
                <a:spcPts val="1200"/>
              </a:spcBef>
              <a:spcAft>
                <a:spcPts val="0"/>
              </a:spcAft>
              <a:buClr>
                <a:schemeClr val="dk1"/>
              </a:buClr>
              <a:buSzPts val="2800"/>
              <a:buChar char="■"/>
            </a:pPr>
            <a:r>
              <a:rPr lang="en-US" sz="2800" dirty="0">
                <a:solidFill>
                  <a:schemeClr val="dk1"/>
                </a:solidFill>
              </a:rPr>
              <a:t>NPD Study 5/1/19 – 5/10/19 indicated and average speed of </a:t>
            </a:r>
            <a:r>
              <a:rPr lang="en-US" sz="2800" b="1" dirty="0">
                <a:solidFill>
                  <a:srgbClr val="FF0000"/>
                </a:solidFill>
              </a:rPr>
              <a:t>33 mph </a:t>
            </a:r>
            <a:r>
              <a:rPr lang="en-US" sz="2800" dirty="0">
                <a:solidFill>
                  <a:schemeClr val="dk1"/>
                </a:solidFill>
              </a:rPr>
              <a:t>(85</a:t>
            </a:r>
            <a:r>
              <a:rPr lang="en-US" sz="2800" baseline="30000" dirty="0">
                <a:solidFill>
                  <a:schemeClr val="dk1"/>
                </a:solidFill>
              </a:rPr>
              <a:t>th</a:t>
            </a:r>
            <a:r>
              <a:rPr lang="en-US" sz="2800" dirty="0">
                <a:solidFill>
                  <a:schemeClr val="dk1"/>
                </a:solidFill>
              </a:rPr>
              <a:t> percentile </a:t>
            </a:r>
            <a:r>
              <a:rPr lang="en-US" sz="2800" dirty="0">
                <a:solidFill>
                  <a:srgbClr val="FF0000"/>
                </a:solidFill>
              </a:rPr>
              <a:t>38 mph</a:t>
            </a:r>
            <a:r>
              <a:rPr lang="en-US" sz="2800" dirty="0" smtClean="0">
                <a:solidFill>
                  <a:schemeClr val="dk1"/>
                </a:solidFill>
              </a:rPr>
              <a:t>)</a:t>
            </a:r>
          </a:p>
          <a:p>
            <a:pPr marL="384048" lvl="0" indent="-384048" algn="l" rtl="0">
              <a:lnSpc>
                <a:spcPct val="94000"/>
              </a:lnSpc>
              <a:spcBef>
                <a:spcPts val="1200"/>
              </a:spcBef>
              <a:spcAft>
                <a:spcPts val="0"/>
              </a:spcAft>
              <a:buClr>
                <a:schemeClr val="dk1"/>
              </a:buClr>
              <a:buSzPts val="2800"/>
              <a:buChar char="■"/>
            </a:pPr>
            <a:endParaRPr dirty="0"/>
          </a:p>
        </p:txBody>
      </p:sp>
      <p:pic>
        <p:nvPicPr>
          <p:cNvPr id="192" name="Google Shape;192;p27"/>
          <p:cNvPicPr preferRelativeResize="0">
            <a:picLocks noGrp="1"/>
          </p:cNvPicPr>
          <p:nvPr>
            <p:ph type="body" idx="4"/>
          </p:nvPr>
        </p:nvPicPr>
        <p:blipFill rotWithShape="1">
          <a:blip r:embed="rId3">
            <a:alphaModFix/>
          </a:blip>
          <a:srcRect l="25847" r="16504"/>
          <a:stretch/>
        </p:blipFill>
        <p:spPr>
          <a:xfrm>
            <a:off x="9970971" y="1428750"/>
            <a:ext cx="2003657" cy="29646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TODDY HILL RD –Speed Counts</a:t>
            </a:r>
            <a:endParaRPr lang="en-US" dirty="0"/>
          </a:p>
        </p:txBody>
      </p:sp>
      <p:sp>
        <p:nvSpPr>
          <p:cNvPr id="8" name="Text Placeholder 7"/>
          <p:cNvSpPr>
            <a:spLocks noGrp="1"/>
          </p:cNvSpPr>
          <p:nvPr>
            <p:ph type="body" idx="1"/>
          </p:nvPr>
        </p:nvSpPr>
        <p:spPr/>
        <p:txBody>
          <a:bodyPr/>
          <a:lstStyle/>
          <a:p>
            <a:r>
              <a:rPr lang="en-US" b="1" dirty="0" smtClean="0"/>
              <a:t>NPD Study – 6/01/19 – 6/07/19 Average speed </a:t>
            </a:r>
            <a:r>
              <a:rPr lang="en-US" b="1" dirty="0" smtClean="0">
                <a:solidFill>
                  <a:srgbClr val="FF0000"/>
                </a:solidFill>
              </a:rPr>
              <a:t>32.53 mph </a:t>
            </a:r>
            <a:r>
              <a:rPr lang="en-US" b="1" dirty="0" smtClean="0"/>
              <a:t>(85 Percentile </a:t>
            </a:r>
            <a:r>
              <a:rPr lang="en-US" b="1" dirty="0" smtClean="0">
                <a:solidFill>
                  <a:srgbClr val="FF0000"/>
                </a:solidFill>
              </a:rPr>
              <a:t>37.75 mph</a:t>
            </a:r>
            <a:r>
              <a:rPr lang="en-US" b="1" dirty="0" smtClean="0"/>
              <a:t>)</a:t>
            </a:r>
          </a:p>
          <a:p>
            <a:endParaRPr lang="en-US" dirty="0"/>
          </a:p>
          <a:p>
            <a:endParaRPr lang="en-US" dirty="0"/>
          </a:p>
        </p:txBody>
      </p:sp>
    </p:spTree>
    <p:extLst>
      <p:ext uri="{BB962C8B-B14F-4D97-AF65-F5344CB8AC3E}">
        <p14:creationId xmlns:p14="http://schemas.microsoft.com/office/powerpoint/2010/main" val="455283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8"/>
          <p:cNvSpPr txBox="1">
            <a:spLocks noGrp="1"/>
          </p:cNvSpPr>
          <p:nvPr>
            <p:ph type="title"/>
          </p:nvPr>
        </p:nvSpPr>
        <p:spPr>
          <a:xfrm>
            <a:off x="1495425" y="20955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a:t>TODDY HILL ROAD – </a:t>
            </a:r>
            <a:r>
              <a:rPr lang="en-US" sz="3200"/>
              <a:t>ACCIDENT DATA </a:t>
            </a:r>
            <a:endParaRPr/>
          </a:p>
        </p:txBody>
      </p:sp>
      <p:sp>
        <p:nvSpPr>
          <p:cNvPr id="198" name="Google Shape;198;p28"/>
          <p:cNvSpPr txBox="1">
            <a:spLocks noGrp="1"/>
          </p:cNvSpPr>
          <p:nvPr>
            <p:ph type="body" idx="2"/>
          </p:nvPr>
        </p:nvSpPr>
        <p:spPr>
          <a:xfrm>
            <a:off x="1495425" y="981074"/>
            <a:ext cx="7629525" cy="5781675"/>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Clr>
                <a:schemeClr val="dk2"/>
              </a:buClr>
              <a:buSzPts val="2800"/>
              <a:buChar char="■"/>
            </a:pPr>
            <a:r>
              <a:rPr lang="en-US" sz="2800" dirty="0"/>
              <a:t>2014 = 15 </a:t>
            </a:r>
            <a:endParaRPr dirty="0"/>
          </a:p>
          <a:p>
            <a:pPr marL="384048" lvl="0" indent="-384048" algn="l" rtl="0">
              <a:lnSpc>
                <a:spcPct val="94000"/>
              </a:lnSpc>
              <a:spcBef>
                <a:spcPts val="1200"/>
              </a:spcBef>
              <a:spcAft>
                <a:spcPts val="0"/>
              </a:spcAft>
              <a:buClr>
                <a:schemeClr val="dk1"/>
              </a:buClr>
              <a:buSzPts val="2800"/>
              <a:buChar char="■"/>
            </a:pPr>
            <a:r>
              <a:rPr lang="en-US" sz="2800" dirty="0">
                <a:solidFill>
                  <a:schemeClr val="dk1"/>
                </a:solidFill>
              </a:rPr>
              <a:t>2015 = 12</a:t>
            </a:r>
            <a:endParaRPr dirty="0"/>
          </a:p>
          <a:p>
            <a:pPr marL="384048" lvl="0" indent="-384048" algn="l" rtl="0">
              <a:lnSpc>
                <a:spcPct val="94000"/>
              </a:lnSpc>
              <a:spcBef>
                <a:spcPts val="1200"/>
              </a:spcBef>
              <a:spcAft>
                <a:spcPts val="0"/>
              </a:spcAft>
              <a:buClr>
                <a:schemeClr val="dk1"/>
              </a:buClr>
              <a:buSzPts val="2800"/>
              <a:buChar char="■"/>
            </a:pPr>
            <a:r>
              <a:rPr lang="en-US" sz="2800" dirty="0">
                <a:solidFill>
                  <a:schemeClr val="dk1"/>
                </a:solidFill>
              </a:rPr>
              <a:t>2016 = 16</a:t>
            </a:r>
            <a:endParaRPr dirty="0"/>
          </a:p>
          <a:p>
            <a:pPr marL="384048" lvl="0" indent="-384048" algn="l" rtl="0">
              <a:lnSpc>
                <a:spcPct val="94000"/>
              </a:lnSpc>
              <a:spcBef>
                <a:spcPts val="1200"/>
              </a:spcBef>
              <a:spcAft>
                <a:spcPts val="0"/>
              </a:spcAft>
              <a:buClr>
                <a:schemeClr val="dk1"/>
              </a:buClr>
              <a:buSzPts val="2800"/>
              <a:buChar char="■"/>
            </a:pPr>
            <a:r>
              <a:rPr lang="en-US" sz="2800" dirty="0">
                <a:solidFill>
                  <a:schemeClr val="dk1"/>
                </a:solidFill>
              </a:rPr>
              <a:t>2017 = 15</a:t>
            </a:r>
            <a:endParaRPr dirty="0"/>
          </a:p>
          <a:p>
            <a:pPr marL="384048" lvl="0" indent="-384048" algn="l" rtl="0">
              <a:lnSpc>
                <a:spcPct val="94000"/>
              </a:lnSpc>
              <a:spcBef>
                <a:spcPts val="1200"/>
              </a:spcBef>
              <a:spcAft>
                <a:spcPts val="0"/>
              </a:spcAft>
              <a:buClr>
                <a:schemeClr val="dk1"/>
              </a:buClr>
              <a:buSzPts val="2800"/>
              <a:buChar char="■"/>
            </a:pPr>
            <a:r>
              <a:rPr lang="en-US" sz="2800" dirty="0">
                <a:solidFill>
                  <a:schemeClr val="dk1"/>
                </a:solidFill>
              </a:rPr>
              <a:t>2018 = </a:t>
            </a:r>
            <a:r>
              <a:rPr lang="en-US" sz="2800" dirty="0" smtClean="0">
                <a:solidFill>
                  <a:schemeClr val="dk1"/>
                </a:solidFill>
              </a:rPr>
              <a:t>13</a:t>
            </a:r>
            <a:endParaRPr dirty="0"/>
          </a:p>
          <a:p>
            <a:pPr marL="384048" lvl="0" indent="-384048" algn="l" rtl="0">
              <a:lnSpc>
                <a:spcPct val="94000"/>
              </a:lnSpc>
              <a:spcBef>
                <a:spcPts val="1200"/>
              </a:spcBef>
              <a:spcAft>
                <a:spcPts val="0"/>
              </a:spcAft>
              <a:buClr>
                <a:schemeClr val="dk1"/>
              </a:buClr>
              <a:buSzPts val="2800"/>
              <a:buChar char="■"/>
            </a:pPr>
            <a:r>
              <a:rPr lang="en-US" sz="2800" dirty="0">
                <a:solidFill>
                  <a:schemeClr val="dk1"/>
                </a:solidFill>
              </a:rPr>
              <a:t>2019 = 5 (thru May)</a:t>
            </a:r>
            <a:endParaRPr dirty="0"/>
          </a:p>
          <a:p>
            <a:pPr marL="384048" lvl="0" indent="-384048" algn="l" rtl="0">
              <a:lnSpc>
                <a:spcPct val="94000"/>
              </a:lnSpc>
              <a:spcBef>
                <a:spcPts val="1200"/>
              </a:spcBef>
              <a:spcAft>
                <a:spcPts val="0"/>
              </a:spcAft>
              <a:buClr>
                <a:schemeClr val="dk1"/>
              </a:buClr>
              <a:buSzPts val="2800"/>
              <a:buChar char="■"/>
            </a:pPr>
            <a:r>
              <a:rPr lang="en-US" sz="2800" dirty="0">
                <a:solidFill>
                  <a:schemeClr val="dk1"/>
                </a:solidFill>
              </a:rPr>
              <a:t>No fatalities.  Only a handful of injury </a:t>
            </a:r>
            <a:r>
              <a:rPr lang="en-US" sz="2800" dirty="0" err="1">
                <a:solidFill>
                  <a:schemeClr val="dk1"/>
                </a:solidFill>
              </a:rPr>
              <a:t>mvas</a:t>
            </a:r>
            <a:endParaRPr dirty="0"/>
          </a:p>
          <a:p>
            <a:pPr marL="384048" lvl="0" indent="-384048" algn="l" rtl="0">
              <a:lnSpc>
                <a:spcPct val="94000"/>
              </a:lnSpc>
              <a:spcBef>
                <a:spcPts val="1200"/>
              </a:spcBef>
              <a:spcAft>
                <a:spcPts val="0"/>
              </a:spcAft>
              <a:buClr>
                <a:schemeClr val="dk1"/>
              </a:buClr>
              <a:buSzPts val="2800"/>
              <a:buChar char="■"/>
            </a:pPr>
            <a:r>
              <a:rPr lang="en-US" sz="2800" dirty="0">
                <a:solidFill>
                  <a:schemeClr val="dk1"/>
                </a:solidFill>
              </a:rPr>
              <a:t>Average MVAs per month is approximately 1.25</a:t>
            </a:r>
            <a:endParaRPr dirty="0"/>
          </a:p>
          <a:p>
            <a:pPr marL="384048" lvl="0" indent="-384048" algn="l" rtl="0">
              <a:lnSpc>
                <a:spcPct val="94000"/>
              </a:lnSpc>
              <a:spcBef>
                <a:spcPts val="1200"/>
              </a:spcBef>
              <a:spcAft>
                <a:spcPts val="0"/>
              </a:spcAft>
              <a:buClr>
                <a:schemeClr val="dk1"/>
              </a:buClr>
              <a:buSzPts val="2800"/>
              <a:buChar char="■"/>
            </a:pPr>
            <a:r>
              <a:rPr lang="en-US" sz="2800" dirty="0">
                <a:solidFill>
                  <a:schemeClr val="dk1"/>
                </a:solidFill>
              </a:rPr>
              <a:t>Monthly accidents in relation to amount of traffic:   1.25 </a:t>
            </a:r>
            <a:r>
              <a:rPr lang="en-US" sz="2800" dirty="0" err="1">
                <a:solidFill>
                  <a:schemeClr val="dk1"/>
                </a:solidFill>
              </a:rPr>
              <a:t>mva</a:t>
            </a:r>
            <a:r>
              <a:rPr lang="en-US" sz="2800" dirty="0">
                <a:solidFill>
                  <a:schemeClr val="dk1"/>
                </a:solidFill>
              </a:rPr>
              <a:t> per 207,000 vehicles</a:t>
            </a:r>
            <a:endParaRPr dirty="0"/>
          </a:p>
        </p:txBody>
      </p:sp>
      <p:pic>
        <p:nvPicPr>
          <p:cNvPr id="199" name="Google Shape;199;p28"/>
          <p:cNvPicPr preferRelativeResize="0">
            <a:picLocks noGrp="1"/>
          </p:cNvPicPr>
          <p:nvPr>
            <p:ph type="body" idx="4"/>
          </p:nvPr>
        </p:nvPicPr>
        <p:blipFill rotWithShape="1">
          <a:blip r:embed="rId3">
            <a:alphaModFix/>
          </a:blip>
          <a:srcRect/>
          <a:stretch/>
        </p:blipFill>
        <p:spPr>
          <a:xfrm>
            <a:off x="6404094" y="981074"/>
            <a:ext cx="5368806" cy="314074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2018 Crash Data </a:t>
            </a:r>
            <a:r>
              <a:rPr lang="en-US" dirty="0" err="1" smtClean="0"/>
              <a:t>Anaylisis</a:t>
            </a:r>
            <a:r>
              <a:rPr lang="en-US" dirty="0" smtClean="0"/>
              <a:t> </a:t>
            </a:r>
            <a:endParaRPr lang="en-US" dirty="0"/>
          </a:p>
        </p:txBody>
      </p:sp>
      <p:sp>
        <p:nvSpPr>
          <p:cNvPr id="8" name="Text Placeholder 7"/>
          <p:cNvSpPr>
            <a:spLocks noGrp="1"/>
          </p:cNvSpPr>
          <p:nvPr>
            <p:ph type="body" idx="1"/>
          </p:nvPr>
        </p:nvSpPr>
        <p:spPr/>
        <p:txBody>
          <a:bodyPr/>
          <a:lstStyle/>
          <a:p>
            <a:r>
              <a:rPr lang="en-US" dirty="0" smtClean="0"/>
              <a:t>Total of 13 Accidents</a:t>
            </a:r>
          </a:p>
          <a:p>
            <a:r>
              <a:rPr lang="en-US" dirty="0" smtClean="0"/>
              <a:t>7 of crashes were rear end due to inattentiveness or weather</a:t>
            </a:r>
          </a:p>
          <a:p>
            <a:r>
              <a:rPr lang="en-US" dirty="0" smtClean="0"/>
              <a:t>3 Crashes were the result of deer strikes</a:t>
            </a:r>
          </a:p>
          <a:p>
            <a:r>
              <a:rPr lang="en-US" dirty="0" smtClean="0"/>
              <a:t>1 was in avoidance of a deer, striking a stone wall</a:t>
            </a:r>
          </a:p>
          <a:p>
            <a:r>
              <a:rPr lang="en-US" dirty="0" smtClean="0"/>
              <a:t>1 crash involved a side swipe of a car</a:t>
            </a:r>
          </a:p>
          <a:p>
            <a:r>
              <a:rPr lang="en-US" dirty="0" smtClean="0"/>
              <a:t>1 crash involved a car vs. pole attributed to alcohol</a:t>
            </a:r>
          </a:p>
          <a:p>
            <a:r>
              <a:rPr lang="en-US" dirty="0" smtClean="0"/>
              <a:t>90% of crashes were during peak commuter traffic hours </a:t>
            </a:r>
            <a:r>
              <a:rPr lang="en-US" dirty="0" err="1" smtClean="0"/>
              <a:t>a.m</a:t>
            </a:r>
            <a:r>
              <a:rPr lang="en-US" dirty="0" smtClean="0"/>
              <a:t>/p.m.</a:t>
            </a:r>
            <a:endParaRPr lang="en-US" dirty="0"/>
          </a:p>
        </p:txBody>
      </p:sp>
    </p:spTree>
    <p:extLst>
      <p:ext uri="{BB962C8B-B14F-4D97-AF65-F5344CB8AC3E}">
        <p14:creationId xmlns:p14="http://schemas.microsoft.com/office/powerpoint/2010/main" val="3639801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9"/>
          <p:cNvSpPr txBox="1">
            <a:spLocks noGrp="1"/>
          </p:cNvSpPr>
          <p:nvPr>
            <p:ph type="title"/>
          </p:nvPr>
        </p:nvSpPr>
        <p:spPr>
          <a:xfrm>
            <a:off x="1495425" y="20955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a:t>TODDY HILL ROAD – </a:t>
            </a:r>
            <a:r>
              <a:rPr lang="en-US" sz="3200"/>
              <a:t>SPEED LIMIT SIGNS </a:t>
            </a:r>
            <a:endParaRPr/>
          </a:p>
        </p:txBody>
      </p:sp>
      <p:sp>
        <p:nvSpPr>
          <p:cNvPr id="205" name="Google Shape;205;p29"/>
          <p:cNvSpPr txBox="1">
            <a:spLocks noGrp="1"/>
          </p:cNvSpPr>
          <p:nvPr>
            <p:ph type="body" idx="2"/>
          </p:nvPr>
        </p:nvSpPr>
        <p:spPr>
          <a:xfrm>
            <a:off x="1495426" y="1104900"/>
            <a:ext cx="7315200" cy="5657849"/>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Clr>
                <a:schemeClr val="dk2"/>
              </a:buClr>
              <a:buSzPts val="2800"/>
              <a:buChar char="■"/>
            </a:pPr>
            <a:r>
              <a:rPr lang="en-US" sz="2800"/>
              <a:t>Currently there are 3 speed limit signs in the southbound lane and 4 speed limit signs in the northbound lane</a:t>
            </a:r>
            <a:endParaRPr/>
          </a:p>
          <a:p>
            <a:pPr marL="384048" lvl="0" indent="-384048" algn="l" rtl="0">
              <a:lnSpc>
                <a:spcPct val="94000"/>
              </a:lnSpc>
              <a:spcBef>
                <a:spcPts val="1200"/>
              </a:spcBef>
              <a:spcAft>
                <a:spcPts val="0"/>
              </a:spcAft>
              <a:buClr>
                <a:schemeClr val="dk2"/>
              </a:buClr>
              <a:buSzPts val="2800"/>
              <a:buChar char="■"/>
            </a:pPr>
            <a:r>
              <a:rPr lang="en-US" sz="2800"/>
              <a:t>Botsford Hill rd.  Has 3 speed limit signs (35 mph) in the southbound lane and 2 speed limit signs in the northbound lane.</a:t>
            </a:r>
            <a:endParaRPr/>
          </a:p>
          <a:p>
            <a:pPr marL="384048" lvl="0" indent="-384048" algn="l" rtl="0">
              <a:lnSpc>
                <a:spcPct val="94000"/>
              </a:lnSpc>
              <a:spcBef>
                <a:spcPts val="1200"/>
              </a:spcBef>
              <a:spcAft>
                <a:spcPts val="0"/>
              </a:spcAft>
              <a:buClr>
                <a:schemeClr val="dk2"/>
              </a:buClr>
              <a:buSzPts val="2800"/>
              <a:buChar char="■"/>
            </a:pPr>
            <a:r>
              <a:rPr lang="en-US" sz="2800"/>
              <a:t>A signage study and work order was completed on 5/23/19 which will replace and fix all of the current signs on Toddy Hill Rd. and Botsford Hill Rd.</a:t>
            </a:r>
            <a:endParaRPr/>
          </a:p>
          <a:p>
            <a:pPr marL="0" lvl="0" indent="0" algn="l" rtl="0">
              <a:lnSpc>
                <a:spcPct val="94000"/>
              </a:lnSpc>
              <a:spcBef>
                <a:spcPts val="1200"/>
              </a:spcBef>
              <a:spcAft>
                <a:spcPts val="0"/>
              </a:spcAft>
              <a:buClr>
                <a:schemeClr val="dk2"/>
              </a:buClr>
              <a:buSzPts val="2800"/>
              <a:buNone/>
            </a:pPr>
            <a:endParaRPr sz="2800"/>
          </a:p>
        </p:txBody>
      </p:sp>
      <p:pic>
        <p:nvPicPr>
          <p:cNvPr id="206" name="Google Shape;206;p29"/>
          <p:cNvPicPr preferRelativeResize="0">
            <a:picLocks noGrp="1"/>
          </p:cNvPicPr>
          <p:nvPr>
            <p:ph type="body" idx="4"/>
          </p:nvPr>
        </p:nvPicPr>
        <p:blipFill rotWithShape="1">
          <a:blip r:embed="rId3">
            <a:alphaModFix/>
          </a:blip>
          <a:srcRect/>
          <a:stretch/>
        </p:blipFill>
        <p:spPr>
          <a:xfrm>
            <a:off x="9029700" y="1695450"/>
            <a:ext cx="2809113" cy="3476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a:off x="1371600" y="199767"/>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a:t>TODDY HILL ROAD – </a:t>
            </a:r>
            <a:r>
              <a:rPr lang="en-US" sz="3200"/>
              <a:t>ROADWAY FEATURES</a:t>
            </a:r>
            <a:endParaRPr sz="3200"/>
          </a:p>
        </p:txBody>
      </p:sp>
      <p:sp>
        <p:nvSpPr>
          <p:cNvPr id="101" name="Google Shape;101;p14"/>
          <p:cNvSpPr txBox="1">
            <a:spLocks noGrp="1"/>
          </p:cNvSpPr>
          <p:nvPr>
            <p:ph type="body" idx="1"/>
          </p:nvPr>
        </p:nvSpPr>
        <p:spPr>
          <a:xfrm>
            <a:off x="1371600" y="1159663"/>
            <a:ext cx="7067550" cy="5126128"/>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Clr>
                <a:schemeClr val="dk2"/>
              </a:buClr>
              <a:buSzPts val="2800"/>
              <a:buChar char="■"/>
            </a:pPr>
            <a:r>
              <a:rPr lang="en-US" sz="2800"/>
              <a:t>Paved, 2-lane Town-owned public high</a:t>
            </a:r>
            <a:endParaRPr/>
          </a:p>
          <a:p>
            <a:pPr marL="384048" lvl="0" indent="-384048" algn="l" rtl="0">
              <a:lnSpc>
                <a:spcPct val="94000"/>
              </a:lnSpc>
              <a:spcBef>
                <a:spcPts val="1200"/>
              </a:spcBef>
              <a:spcAft>
                <a:spcPts val="0"/>
              </a:spcAft>
              <a:buClr>
                <a:schemeClr val="dk2"/>
              </a:buClr>
              <a:buSzPts val="2800"/>
              <a:buChar char="■"/>
            </a:pPr>
            <a:r>
              <a:rPr lang="en-US" sz="2800"/>
              <a:t>Toddy Hill Rd. runs in a North-South direction</a:t>
            </a:r>
            <a:endParaRPr/>
          </a:p>
          <a:p>
            <a:pPr marL="384048" lvl="0" indent="-384048" algn="l" rtl="0">
              <a:lnSpc>
                <a:spcPct val="94000"/>
              </a:lnSpc>
              <a:spcBef>
                <a:spcPts val="1200"/>
              </a:spcBef>
              <a:spcAft>
                <a:spcPts val="0"/>
              </a:spcAft>
              <a:buClr>
                <a:schemeClr val="dk2"/>
              </a:buClr>
              <a:buSzPts val="2800"/>
              <a:buChar char="■"/>
            </a:pPr>
            <a:r>
              <a:rPr lang="en-US" sz="2800"/>
              <a:t>Toddy Hill Road turns into Botsford Hill Road at Button Shop Road</a:t>
            </a:r>
            <a:endParaRPr/>
          </a:p>
          <a:p>
            <a:pPr marL="384048" lvl="0" indent="-384048" algn="l" rtl="0">
              <a:lnSpc>
                <a:spcPct val="94000"/>
              </a:lnSpc>
              <a:spcBef>
                <a:spcPts val="1200"/>
              </a:spcBef>
              <a:spcAft>
                <a:spcPts val="0"/>
              </a:spcAft>
              <a:buClr>
                <a:schemeClr val="dk2"/>
              </a:buClr>
              <a:buSzPts val="2800"/>
              <a:buChar char="■"/>
            </a:pPr>
            <a:r>
              <a:rPr lang="en-US" sz="2800"/>
              <a:t>Toddy Hill Rd. is 2.4 miles long</a:t>
            </a:r>
            <a:endParaRPr/>
          </a:p>
          <a:p>
            <a:pPr marL="384048" lvl="0" indent="-384048" algn="l" rtl="0">
              <a:lnSpc>
                <a:spcPct val="94000"/>
              </a:lnSpc>
              <a:spcBef>
                <a:spcPts val="1200"/>
              </a:spcBef>
              <a:spcAft>
                <a:spcPts val="0"/>
              </a:spcAft>
              <a:buClr>
                <a:schemeClr val="dk2"/>
              </a:buClr>
              <a:buSzPts val="2800"/>
              <a:buChar char="■"/>
            </a:pPr>
            <a:r>
              <a:rPr lang="en-US" sz="2800"/>
              <a:t>Botsford Hill Rd. is 1.1 miles long</a:t>
            </a:r>
            <a:endParaRPr/>
          </a:p>
          <a:p>
            <a:pPr marL="384048" lvl="0" indent="-384048" algn="l" rtl="0">
              <a:lnSpc>
                <a:spcPct val="94000"/>
              </a:lnSpc>
              <a:spcBef>
                <a:spcPts val="1200"/>
              </a:spcBef>
              <a:spcAft>
                <a:spcPts val="0"/>
              </a:spcAft>
              <a:buClr>
                <a:schemeClr val="dk2"/>
              </a:buClr>
              <a:buSzPts val="2800"/>
              <a:buChar char="■"/>
            </a:pPr>
            <a:r>
              <a:rPr lang="en-US" sz="2800"/>
              <a:t>Toddy Hill Rd. has a mix of straight-away sections, curves, and several elevation changes</a:t>
            </a:r>
            <a:endParaRPr/>
          </a:p>
          <a:p>
            <a:pPr marL="0" lvl="0" indent="0" algn="l" rtl="0">
              <a:lnSpc>
                <a:spcPct val="94000"/>
              </a:lnSpc>
              <a:spcBef>
                <a:spcPts val="1200"/>
              </a:spcBef>
              <a:spcAft>
                <a:spcPts val="0"/>
              </a:spcAft>
              <a:buClr>
                <a:schemeClr val="dk2"/>
              </a:buClr>
              <a:buSzPts val="2800"/>
              <a:buNone/>
            </a:pPr>
            <a:endParaRPr sz="2800"/>
          </a:p>
        </p:txBody>
      </p:sp>
      <p:pic>
        <p:nvPicPr>
          <p:cNvPr id="102" name="Google Shape;102;p14"/>
          <p:cNvPicPr preferRelativeResize="0">
            <a:picLocks noGrp="1"/>
          </p:cNvPicPr>
          <p:nvPr>
            <p:ph type="body" idx="2"/>
          </p:nvPr>
        </p:nvPicPr>
        <p:blipFill rotWithShape="1">
          <a:blip r:embed="rId3">
            <a:alphaModFix/>
          </a:blip>
          <a:srcRect/>
          <a:stretch/>
        </p:blipFill>
        <p:spPr>
          <a:xfrm>
            <a:off x="9037780" y="942717"/>
            <a:ext cx="1792145" cy="556002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0"/>
          <p:cNvSpPr txBox="1">
            <a:spLocks noGrp="1"/>
          </p:cNvSpPr>
          <p:nvPr>
            <p:ph type="title"/>
          </p:nvPr>
        </p:nvSpPr>
        <p:spPr>
          <a:xfrm>
            <a:off x="1495425" y="20955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a:t>TODDY HILL ROAD – </a:t>
            </a:r>
            <a:r>
              <a:rPr lang="en-US" sz="3200"/>
              <a:t>NO THRU TRUCKS SIGNS </a:t>
            </a:r>
            <a:endParaRPr/>
          </a:p>
        </p:txBody>
      </p:sp>
      <p:sp>
        <p:nvSpPr>
          <p:cNvPr id="212" name="Google Shape;212;p30"/>
          <p:cNvSpPr txBox="1">
            <a:spLocks noGrp="1"/>
          </p:cNvSpPr>
          <p:nvPr>
            <p:ph type="body" idx="2"/>
          </p:nvPr>
        </p:nvSpPr>
        <p:spPr>
          <a:xfrm>
            <a:off x="1495426" y="1104900"/>
            <a:ext cx="7058024" cy="5657849"/>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Clr>
                <a:schemeClr val="dk2"/>
              </a:buClr>
              <a:buSzPts val="2800"/>
              <a:buChar char="■"/>
            </a:pPr>
            <a:r>
              <a:rPr lang="en-US" sz="2800"/>
              <a:t>In December of 1999 the State DOT officially designated Toddy Hill Rd. and Botsford Hill Rd. as “No Thru Trucks” zones</a:t>
            </a:r>
            <a:endParaRPr/>
          </a:p>
          <a:p>
            <a:pPr marL="384048" lvl="0" indent="-384048" algn="l" rtl="0">
              <a:lnSpc>
                <a:spcPct val="94000"/>
              </a:lnSpc>
              <a:spcBef>
                <a:spcPts val="1200"/>
              </a:spcBef>
              <a:spcAft>
                <a:spcPts val="0"/>
              </a:spcAft>
              <a:buClr>
                <a:schemeClr val="dk2"/>
              </a:buClr>
              <a:buSzPts val="2800"/>
              <a:buChar char="■"/>
            </a:pPr>
            <a:r>
              <a:rPr lang="en-US" sz="2800"/>
              <a:t>Currently there are 2 “No Thru Trucks” signs on Botsford Hill Rd. approaching the railroad bridge and 2 signs indicating a low bridge (11’-5”)</a:t>
            </a:r>
            <a:endParaRPr/>
          </a:p>
          <a:p>
            <a:pPr marL="384048" lvl="0" indent="-384048" algn="l" rtl="0">
              <a:lnSpc>
                <a:spcPct val="94000"/>
              </a:lnSpc>
              <a:spcBef>
                <a:spcPts val="1200"/>
              </a:spcBef>
              <a:spcAft>
                <a:spcPts val="0"/>
              </a:spcAft>
              <a:buClr>
                <a:schemeClr val="dk2"/>
              </a:buClr>
              <a:buSzPts val="2800"/>
              <a:buChar char="■"/>
            </a:pPr>
            <a:r>
              <a:rPr lang="en-US" sz="2800"/>
              <a:t>Currently there is 1 “No Thru Trucks” sign on Toddy Hill Rd. heading south by Little Brook Lane</a:t>
            </a:r>
            <a:endParaRPr/>
          </a:p>
          <a:p>
            <a:pPr marL="384048" lvl="0" indent="-384048" algn="l" rtl="0">
              <a:lnSpc>
                <a:spcPct val="94000"/>
              </a:lnSpc>
              <a:spcBef>
                <a:spcPts val="1200"/>
              </a:spcBef>
              <a:spcAft>
                <a:spcPts val="0"/>
              </a:spcAft>
              <a:buClr>
                <a:schemeClr val="dk2"/>
              </a:buClr>
              <a:buSzPts val="2800"/>
              <a:buChar char="■"/>
            </a:pPr>
            <a:r>
              <a:rPr lang="en-US" sz="2800"/>
              <a:t>Tractor trailers cannot fit under the railroad bridge</a:t>
            </a:r>
            <a:endParaRPr/>
          </a:p>
        </p:txBody>
      </p:sp>
      <p:pic>
        <p:nvPicPr>
          <p:cNvPr id="213" name="Google Shape;213;p30"/>
          <p:cNvPicPr preferRelativeResize="0">
            <a:picLocks noGrp="1"/>
          </p:cNvPicPr>
          <p:nvPr>
            <p:ph type="body" idx="4"/>
          </p:nvPr>
        </p:nvPicPr>
        <p:blipFill rotWithShape="1">
          <a:blip r:embed="rId3">
            <a:alphaModFix/>
          </a:blip>
          <a:srcRect/>
          <a:stretch/>
        </p:blipFill>
        <p:spPr>
          <a:xfrm>
            <a:off x="8810626" y="1219201"/>
            <a:ext cx="3186112" cy="318611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1"/>
          <p:cNvSpPr txBox="1">
            <a:spLocks noGrp="1"/>
          </p:cNvSpPr>
          <p:nvPr>
            <p:ph type="title"/>
          </p:nvPr>
        </p:nvSpPr>
        <p:spPr>
          <a:xfrm>
            <a:off x="1495425" y="20955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a:t>TODDY HILL ROAD – </a:t>
            </a:r>
            <a:r>
              <a:rPr lang="en-US" sz="3200"/>
              <a:t>NO THRU TRUCKS SIGNS </a:t>
            </a:r>
            <a:endParaRPr/>
          </a:p>
        </p:txBody>
      </p:sp>
      <p:sp>
        <p:nvSpPr>
          <p:cNvPr id="219" name="Google Shape;219;p31"/>
          <p:cNvSpPr txBox="1">
            <a:spLocks noGrp="1"/>
          </p:cNvSpPr>
          <p:nvPr>
            <p:ph type="body" idx="2"/>
          </p:nvPr>
        </p:nvSpPr>
        <p:spPr>
          <a:xfrm>
            <a:off x="1495426" y="1104900"/>
            <a:ext cx="7058024" cy="5657849"/>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Clr>
                <a:schemeClr val="dk2"/>
              </a:buClr>
              <a:buSzPts val="2800"/>
              <a:buChar char="■"/>
            </a:pPr>
            <a:r>
              <a:rPr lang="en-US" sz="2800"/>
              <a:t>According to the DOT….. A “Thru Truck” is a truck which travels from a point outside of the limits of a city in Connecticut through such city without any scheduled stop in such locality.  Any truck originating or having a destination within a city where any thru truck prohibition has been established is not subject to such prohibition within that city where the truck originates or has a destination within.</a:t>
            </a:r>
            <a:endParaRPr/>
          </a:p>
          <a:p>
            <a:pPr marL="384048" lvl="0" indent="-384048" algn="l" rtl="0">
              <a:lnSpc>
                <a:spcPct val="94000"/>
              </a:lnSpc>
              <a:spcBef>
                <a:spcPts val="1200"/>
              </a:spcBef>
              <a:spcAft>
                <a:spcPts val="0"/>
              </a:spcAft>
              <a:buClr>
                <a:schemeClr val="dk2"/>
              </a:buClr>
              <a:buSzPts val="2800"/>
              <a:buChar char="■"/>
            </a:pPr>
            <a:r>
              <a:rPr lang="en-US" sz="2800"/>
              <a:t>Police cannot enforce unless they have other probable cause to stop the vehicle and then discover the trucks travel plans</a:t>
            </a:r>
            <a:endParaRPr/>
          </a:p>
        </p:txBody>
      </p:sp>
      <p:pic>
        <p:nvPicPr>
          <p:cNvPr id="220" name="Google Shape;220;p31"/>
          <p:cNvPicPr preferRelativeResize="0">
            <a:picLocks noGrp="1"/>
          </p:cNvPicPr>
          <p:nvPr>
            <p:ph type="body" idx="4"/>
          </p:nvPr>
        </p:nvPicPr>
        <p:blipFill rotWithShape="1">
          <a:blip r:embed="rId3">
            <a:alphaModFix/>
          </a:blip>
          <a:srcRect/>
          <a:stretch/>
        </p:blipFill>
        <p:spPr>
          <a:xfrm>
            <a:off x="8810626" y="1219201"/>
            <a:ext cx="3186112" cy="318611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2"/>
          <p:cNvSpPr txBox="1">
            <a:spLocks noGrp="1"/>
          </p:cNvSpPr>
          <p:nvPr>
            <p:ph type="title"/>
          </p:nvPr>
        </p:nvSpPr>
        <p:spPr>
          <a:xfrm>
            <a:off x="1495425" y="20955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a:t>TODDY HILL ROAD – </a:t>
            </a:r>
            <a:r>
              <a:rPr lang="en-US" sz="3200"/>
              <a:t>STOP SIGNS </a:t>
            </a:r>
            <a:endParaRPr/>
          </a:p>
        </p:txBody>
      </p:sp>
      <p:sp>
        <p:nvSpPr>
          <p:cNvPr id="226" name="Google Shape;226;p32"/>
          <p:cNvSpPr txBox="1">
            <a:spLocks noGrp="1"/>
          </p:cNvSpPr>
          <p:nvPr>
            <p:ph type="body" idx="2"/>
          </p:nvPr>
        </p:nvSpPr>
        <p:spPr>
          <a:xfrm>
            <a:off x="1495426" y="1104900"/>
            <a:ext cx="7058024" cy="5657849"/>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Clr>
                <a:schemeClr val="dk2"/>
              </a:buClr>
              <a:buSzPts val="2800"/>
              <a:buChar char="■"/>
            </a:pPr>
            <a:r>
              <a:rPr lang="en-US" sz="2800"/>
              <a:t>There are no Stop Signs on Toddy Hill Rd. itself.  Stop Signs are erected at the intersections of the roads that empty onto Toddy Hill Rd.</a:t>
            </a:r>
            <a:endParaRPr/>
          </a:p>
          <a:p>
            <a:pPr marL="384048" lvl="0" indent="-384048" algn="l" rtl="0">
              <a:lnSpc>
                <a:spcPct val="94000"/>
              </a:lnSpc>
              <a:spcBef>
                <a:spcPts val="1200"/>
              </a:spcBef>
              <a:spcAft>
                <a:spcPts val="0"/>
              </a:spcAft>
              <a:buClr>
                <a:schemeClr val="dk2"/>
              </a:buClr>
              <a:buSzPts val="2800"/>
              <a:buChar char="■"/>
            </a:pPr>
            <a:r>
              <a:rPr lang="en-US" sz="2800"/>
              <a:t>To date, Toddy Hill Rd. does not qualify to have stop signs erected due to MUTCD guidelines and a low number of “failure to yield” accidents at intersections.</a:t>
            </a:r>
            <a:endParaRPr/>
          </a:p>
          <a:p>
            <a:pPr marL="384048" lvl="0" indent="-384048" algn="l" rtl="0">
              <a:lnSpc>
                <a:spcPct val="94000"/>
              </a:lnSpc>
              <a:spcBef>
                <a:spcPts val="1200"/>
              </a:spcBef>
              <a:spcAft>
                <a:spcPts val="0"/>
              </a:spcAft>
              <a:buClr>
                <a:schemeClr val="dk2"/>
              </a:buClr>
              <a:buSzPts val="2800"/>
              <a:buChar char="■"/>
            </a:pPr>
            <a:r>
              <a:rPr lang="en-US" sz="2800"/>
              <a:t>MUTCD guidelines prohibit Stop Signs from being used for speed control.  Traffic engineering study can be completed to confirm.</a:t>
            </a:r>
            <a:endParaRPr/>
          </a:p>
          <a:p>
            <a:pPr marL="384048" lvl="0" indent="-206248" algn="l" rtl="0">
              <a:lnSpc>
                <a:spcPct val="94000"/>
              </a:lnSpc>
              <a:spcBef>
                <a:spcPts val="1200"/>
              </a:spcBef>
              <a:spcAft>
                <a:spcPts val="0"/>
              </a:spcAft>
              <a:buClr>
                <a:schemeClr val="dk2"/>
              </a:buClr>
              <a:buSzPts val="2800"/>
              <a:buNone/>
            </a:pPr>
            <a:endParaRPr sz="2800"/>
          </a:p>
          <a:p>
            <a:pPr marL="0" lvl="0" indent="0" algn="l" rtl="0">
              <a:lnSpc>
                <a:spcPct val="94000"/>
              </a:lnSpc>
              <a:spcBef>
                <a:spcPts val="1200"/>
              </a:spcBef>
              <a:spcAft>
                <a:spcPts val="0"/>
              </a:spcAft>
              <a:buClr>
                <a:schemeClr val="dk2"/>
              </a:buClr>
              <a:buSzPts val="2800"/>
              <a:buNone/>
            </a:pPr>
            <a:endParaRPr sz="2800"/>
          </a:p>
        </p:txBody>
      </p:sp>
      <p:pic>
        <p:nvPicPr>
          <p:cNvPr id="227" name="Google Shape;227;p32"/>
          <p:cNvPicPr preferRelativeResize="0">
            <a:picLocks noGrp="1"/>
          </p:cNvPicPr>
          <p:nvPr>
            <p:ph type="body" idx="4"/>
          </p:nvPr>
        </p:nvPicPr>
        <p:blipFill rotWithShape="1">
          <a:blip r:embed="rId3">
            <a:alphaModFix/>
          </a:blip>
          <a:srcRect r="35939"/>
          <a:stretch/>
        </p:blipFill>
        <p:spPr>
          <a:xfrm>
            <a:off x="9101170" y="1381125"/>
            <a:ext cx="2817924" cy="294322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1495425" y="20955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a:t>TODDY HILL ROAD – </a:t>
            </a:r>
            <a:r>
              <a:rPr lang="en-US" sz="3200"/>
              <a:t>ENFORCEMENT EFFORTS </a:t>
            </a:r>
            <a:endParaRPr/>
          </a:p>
        </p:txBody>
      </p:sp>
      <p:sp>
        <p:nvSpPr>
          <p:cNvPr id="233" name="Google Shape;233;p33"/>
          <p:cNvSpPr txBox="1">
            <a:spLocks noGrp="1"/>
          </p:cNvSpPr>
          <p:nvPr>
            <p:ph type="body" idx="2"/>
          </p:nvPr>
        </p:nvSpPr>
        <p:spPr>
          <a:xfrm>
            <a:off x="1495426" y="1104900"/>
            <a:ext cx="7058024" cy="5657849"/>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Clr>
                <a:schemeClr val="dk2"/>
              </a:buClr>
              <a:buSzPts val="2800"/>
              <a:buChar char="■"/>
            </a:pPr>
            <a:r>
              <a:rPr lang="en-US" sz="2800"/>
              <a:t>Toddy Hill Rd. traditionally a road on which officers run radar.  Various saturation efforts have focused on Toddy Hill over the years.</a:t>
            </a:r>
            <a:endParaRPr/>
          </a:p>
          <a:p>
            <a:pPr marL="384048" lvl="0" indent="-384048" algn="l" rtl="0">
              <a:lnSpc>
                <a:spcPct val="94000"/>
              </a:lnSpc>
              <a:spcBef>
                <a:spcPts val="1200"/>
              </a:spcBef>
              <a:spcAft>
                <a:spcPts val="0"/>
              </a:spcAft>
              <a:buClr>
                <a:schemeClr val="dk2"/>
              </a:buClr>
              <a:buSzPts val="2800"/>
              <a:buChar char="■"/>
            </a:pPr>
            <a:r>
              <a:rPr lang="en-US" sz="2800"/>
              <a:t>5/2/17 – 5/25/17 = Officers made 124 traffic stops for speed</a:t>
            </a:r>
            <a:endParaRPr/>
          </a:p>
          <a:p>
            <a:pPr marL="384048" lvl="0" indent="-384048" algn="l" rtl="0">
              <a:lnSpc>
                <a:spcPct val="94000"/>
              </a:lnSpc>
              <a:spcBef>
                <a:spcPts val="1200"/>
              </a:spcBef>
              <a:spcAft>
                <a:spcPts val="0"/>
              </a:spcAft>
              <a:buClr>
                <a:schemeClr val="dk2"/>
              </a:buClr>
              <a:buSzPts val="2800"/>
              <a:buChar char="■"/>
            </a:pPr>
            <a:r>
              <a:rPr lang="en-US" sz="2800"/>
              <a:t>1/31/18 – 2/6/18 = Saturation Speed enforcement effort around in area between Longview Rd. and Settlers Lane.  32.25 manhours, 50 traffic stops consisting of 2 misdemeanors, 23 infractions and 25 warnings.</a:t>
            </a:r>
            <a:endParaRPr/>
          </a:p>
          <a:p>
            <a:pPr marL="0" lvl="0" indent="0" algn="l" rtl="0">
              <a:lnSpc>
                <a:spcPct val="94000"/>
              </a:lnSpc>
              <a:spcBef>
                <a:spcPts val="1200"/>
              </a:spcBef>
              <a:spcAft>
                <a:spcPts val="0"/>
              </a:spcAft>
              <a:buClr>
                <a:schemeClr val="dk2"/>
              </a:buClr>
              <a:buSzPts val="2800"/>
              <a:buNone/>
            </a:pPr>
            <a:endParaRPr sz="2800"/>
          </a:p>
        </p:txBody>
      </p:sp>
      <p:pic>
        <p:nvPicPr>
          <p:cNvPr id="234" name="Google Shape;234;p33"/>
          <p:cNvPicPr preferRelativeResize="0">
            <a:picLocks noGrp="1"/>
          </p:cNvPicPr>
          <p:nvPr>
            <p:ph type="body" idx="4"/>
          </p:nvPr>
        </p:nvPicPr>
        <p:blipFill rotWithShape="1">
          <a:blip r:embed="rId3">
            <a:alphaModFix/>
          </a:blip>
          <a:srcRect r="22810"/>
          <a:stretch/>
        </p:blipFill>
        <p:spPr>
          <a:xfrm>
            <a:off x="9172575" y="1227039"/>
            <a:ext cx="2757520" cy="274488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4"/>
          <p:cNvSpPr txBox="1">
            <a:spLocks noGrp="1"/>
          </p:cNvSpPr>
          <p:nvPr>
            <p:ph type="title"/>
          </p:nvPr>
        </p:nvSpPr>
        <p:spPr>
          <a:xfrm>
            <a:off x="1495425" y="20955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a:t>TODDY HILL ROAD – </a:t>
            </a:r>
            <a:r>
              <a:rPr lang="en-US" sz="3200"/>
              <a:t>ENFORCEMENT EFFORTS </a:t>
            </a:r>
            <a:endParaRPr/>
          </a:p>
        </p:txBody>
      </p:sp>
      <p:sp>
        <p:nvSpPr>
          <p:cNvPr id="240" name="Google Shape;240;p34"/>
          <p:cNvSpPr txBox="1">
            <a:spLocks noGrp="1"/>
          </p:cNvSpPr>
          <p:nvPr>
            <p:ph type="body" idx="2"/>
          </p:nvPr>
        </p:nvSpPr>
        <p:spPr>
          <a:xfrm>
            <a:off x="1495426" y="1104900"/>
            <a:ext cx="7058024" cy="5657849"/>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Clr>
                <a:schemeClr val="dk2"/>
              </a:buClr>
              <a:buSzPts val="2800"/>
              <a:buChar char="■"/>
            </a:pPr>
            <a:r>
              <a:rPr lang="en-US" sz="2800"/>
              <a:t>5/10/19 – 5/23/19 speed initiative</a:t>
            </a:r>
            <a:endParaRPr/>
          </a:p>
          <a:p>
            <a:pPr marL="914400" lvl="1" indent="-384048" algn="l" rtl="0">
              <a:lnSpc>
                <a:spcPct val="94000"/>
              </a:lnSpc>
              <a:spcBef>
                <a:spcPts val="700"/>
              </a:spcBef>
              <a:spcAft>
                <a:spcPts val="0"/>
              </a:spcAft>
              <a:buClr>
                <a:schemeClr val="dk2"/>
              </a:buClr>
              <a:buSzPts val="2800"/>
              <a:buChar char="–"/>
            </a:pPr>
            <a:r>
              <a:rPr lang="en-US" sz="2800"/>
              <a:t>65 directed radar assignments</a:t>
            </a:r>
            <a:endParaRPr/>
          </a:p>
          <a:p>
            <a:pPr marL="914400" lvl="1" indent="-384048" algn="l" rtl="0">
              <a:lnSpc>
                <a:spcPct val="94000"/>
              </a:lnSpc>
              <a:spcBef>
                <a:spcPts val="700"/>
              </a:spcBef>
              <a:spcAft>
                <a:spcPts val="0"/>
              </a:spcAft>
              <a:buClr>
                <a:schemeClr val="dk2"/>
              </a:buClr>
              <a:buSzPts val="2800"/>
              <a:buChar char="–"/>
            </a:pPr>
            <a:r>
              <a:rPr lang="en-US" sz="2800"/>
              <a:t>Over 146 motor vehicle stops</a:t>
            </a:r>
            <a:endParaRPr/>
          </a:p>
          <a:p>
            <a:pPr marL="914400" lvl="1" indent="-384048" algn="l" rtl="0">
              <a:lnSpc>
                <a:spcPct val="94000"/>
              </a:lnSpc>
              <a:spcBef>
                <a:spcPts val="700"/>
              </a:spcBef>
              <a:spcAft>
                <a:spcPts val="0"/>
              </a:spcAft>
              <a:buClr>
                <a:schemeClr val="dk2"/>
              </a:buClr>
              <a:buSzPts val="2800"/>
              <a:buChar char="–"/>
            </a:pPr>
            <a:r>
              <a:rPr lang="en-US" sz="2800"/>
              <a:t>82 infractions (avg. speeder 46 mph)</a:t>
            </a:r>
            <a:endParaRPr/>
          </a:p>
          <a:p>
            <a:pPr marL="914400" lvl="1" indent="-384048" algn="l" rtl="0">
              <a:lnSpc>
                <a:spcPct val="94000"/>
              </a:lnSpc>
              <a:spcBef>
                <a:spcPts val="700"/>
              </a:spcBef>
              <a:spcAft>
                <a:spcPts val="0"/>
              </a:spcAft>
              <a:buClr>
                <a:schemeClr val="dk2"/>
              </a:buClr>
              <a:buSzPts val="2800"/>
              <a:buChar char="–"/>
            </a:pPr>
            <a:r>
              <a:rPr lang="en-US" sz="2800"/>
              <a:t>29 written warnings (avg. 42 mph)</a:t>
            </a:r>
            <a:endParaRPr/>
          </a:p>
          <a:p>
            <a:pPr marL="914400" lvl="1" indent="-384048" algn="l" rtl="0">
              <a:lnSpc>
                <a:spcPct val="94000"/>
              </a:lnSpc>
              <a:spcBef>
                <a:spcPts val="700"/>
              </a:spcBef>
              <a:spcAft>
                <a:spcPts val="0"/>
              </a:spcAft>
              <a:buClr>
                <a:schemeClr val="dk2"/>
              </a:buClr>
              <a:buSzPts val="2800"/>
              <a:buChar char="–"/>
            </a:pPr>
            <a:r>
              <a:rPr lang="en-US" sz="2800"/>
              <a:t>37 verbal warnings</a:t>
            </a:r>
            <a:endParaRPr/>
          </a:p>
          <a:p>
            <a:pPr marL="914400" lvl="1" indent="-384048" algn="l" rtl="0">
              <a:lnSpc>
                <a:spcPct val="94000"/>
              </a:lnSpc>
              <a:spcBef>
                <a:spcPts val="700"/>
              </a:spcBef>
              <a:spcAft>
                <a:spcPts val="0"/>
              </a:spcAft>
              <a:buClr>
                <a:schemeClr val="dk2"/>
              </a:buClr>
              <a:buSzPts val="2800"/>
              <a:buChar char="–"/>
            </a:pPr>
            <a:r>
              <a:rPr lang="en-US" sz="2800"/>
              <a:t>Toddy Hill Stops accounted for 47% of the total Newtown Police stops during this 2-week time period</a:t>
            </a:r>
            <a:endParaRPr/>
          </a:p>
        </p:txBody>
      </p:sp>
      <p:pic>
        <p:nvPicPr>
          <p:cNvPr id="241" name="Google Shape;241;p34"/>
          <p:cNvPicPr preferRelativeResize="0">
            <a:picLocks noGrp="1"/>
          </p:cNvPicPr>
          <p:nvPr>
            <p:ph type="body" idx="4"/>
          </p:nvPr>
        </p:nvPicPr>
        <p:blipFill rotWithShape="1">
          <a:blip r:embed="rId3">
            <a:alphaModFix/>
          </a:blip>
          <a:srcRect r="22810"/>
          <a:stretch/>
        </p:blipFill>
        <p:spPr>
          <a:xfrm>
            <a:off x="9172575" y="1227039"/>
            <a:ext cx="2757520" cy="274488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5"/>
          <p:cNvSpPr txBox="1">
            <a:spLocks noGrp="1"/>
          </p:cNvSpPr>
          <p:nvPr>
            <p:ph type="title"/>
          </p:nvPr>
        </p:nvSpPr>
        <p:spPr>
          <a:xfrm>
            <a:off x="1495425" y="20955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a:t>TODDY HILL ROAD – </a:t>
            </a:r>
            <a:r>
              <a:rPr lang="en-US" sz="3200"/>
              <a:t>ENFORCEMENT EFFORTS </a:t>
            </a:r>
            <a:endParaRPr/>
          </a:p>
        </p:txBody>
      </p:sp>
      <p:sp>
        <p:nvSpPr>
          <p:cNvPr id="247" name="Google Shape;247;p35"/>
          <p:cNvSpPr txBox="1">
            <a:spLocks noGrp="1"/>
          </p:cNvSpPr>
          <p:nvPr>
            <p:ph type="body" idx="2"/>
          </p:nvPr>
        </p:nvSpPr>
        <p:spPr>
          <a:xfrm>
            <a:off x="1495425" y="1552575"/>
            <a:ext cx="7143749" cy="5657849"/>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Clr>
                <a:schemeClr val="dk2"/>
              </a:buClr>
              <a:buSzPts val="2800"/>
              <a:buChar char="■"/>
            </a:pPr>
            <a:r>
              <a:rPr lang="en-US" sz="2800"/>
              <a:t>2016	222 stops on Toddy Hill rd.                          		5% of total stops for NPD</a:t>
            </a:r>
            <a:endParaRPr/>
          </a:p>
          <a:p>
            <a:pPr marL="384048" lvl="0" indent="-384048" algn="l" rtl="0">
              <a:lnSpc>
                <a:spcPct val="94000"/>
              </a:lnSpc>
              <a:spcBef>
                <a:spcPts val="1200"/>
              </a:spcBef>
              <a:spcAft>
                <a:spcPts val="0"/>
              </a:spcAft>
              <a:buClr>
                <a:schemeClr val="dk2"/>
              </a:buClr>
              <a:buSzPts val="2800"/>
              <a:buChar char="■"/>
            </a:pPr>
            <a:r>
              <a:rPr lang="en-US" sz="2800"/>
              <a:t>2017	399 stops on Toddy Hill rd.			10.6% of total stops for NPD</a:t>
            </a:r>
            <a:endParaRPr/>
          </a:p>
          <a:p>
            <a:pPr marL="384048" lvl="0" indent="-384048" algn="l" rtl="0">
              <a:lnSpc>
                <a:spcPct val="94000"/>
              </a:lnSpc>
              <a:spcBef>
                <a:spcPts val="1200"/>
              </a:spcBef>
              <a:spcAft>
                <a:spcPts val="0"/>
              </a:spcAft>
              <a:buClr>
                <a:schemeClr val="dk2"/>
              </a:buClr>
              <a:buSzPts val="2800"/>
              <a:buChar char="■"/>
            </a:pPr>
            <a:r>
              <a:rPr lang="en-US" sz="2800"/>
              <a:t>2018	336 stops on Toddy Hill rd.			8.3% of total stops for NPD</a:t>
            </a:r>
            <a:endParaRPr/>
          </a:p>
          <a:p>
            <a:pPr marL="384048" lvl="0" indent="-384048" algn="l" rtl="0">
              <a:lnSpc>
                <a:spcPct val="94000"/>
              </a:lnSpc>
              <a:spcBef>
                <a:spcPts val="1200"/>
              </a:spcBef>
              <a:spcAft>
                <a:spcPts val="0"/>
              </a:spcAft>
              <a:buClr>
                <a:schemeClr val="dk2"/>
              </a:buClr>
              <a:buSzPts val="2800"/>
              <a:buChar char="■"/>
            </a:pPr>
            <a:r>
              <a:rPr lang="en-US" sz="2800"/>
              <a:t>2019	316 stops on Toddy Hill rd. (YTD)		14.3% of total stops for NPD (YTD)</a:t>
            </a:r>
            <a:endParaRPr/>
          </a:p>
        </p:txBody>
      </p:sp>
      <p:pic>
        <p:nvPicPr>
          <p:cNvPr id="248" name="Google Shape;248;p35"/>
          <p:cNvPicPr preferRelativeResize="0">
            <a:picLocks noGrp="1"/>
          </p:cNvPicPr>
          <p:nvPr>
            <p:ph type="body" idx="4"/>
          </p:nvPr>
        </p:nvPicPr>
        <p:blipFill rotWithShape="1">
          <a:blip r:embed="rId3">
            <a:alphaModFix/>
          </a:blip>
          <a:srcRect r="22810"/>
          <a:stretch/>
        </p:blipFill>
        <p:spPr>
          <a:xfrm>
            <a:off x="9172575" y="1227039"/>
            <a:ext cx="2757520" cy="274488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6"/>
          <p:cNvSpPr txBox="1">
            <a:spLocks noGrp="1"/>
          </p:cNvSpPr>
          <p:nvPr>
            <p:ph type="title"/>
          </p:nvPr>
        </p:nvSpPr>
        <p:spPr>
          <a:xfrm>
            <a:off x="1495425" y="209550"/>
            <a:ext cx="1043467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a:t>TODDY HILL ROAD – </a:t>
            </a:r>
            <a:r>
              <a:rPr lang="en-US" sz="3200"/>
              <a:t>TRAFFIC CALMING SOLUTIONS </a:t>
            </a:r>
            <a:endParaRPr/>
          </a:p>
        </p:txBody>
      </p:sp>
      <p:sp>
        <p:nvSpPr>
          <p:cNvPr id="254" name="Google Shape;254;p36"/>
          <p:cNvSpPr txBox="1">
            <a:spLocks noGrp="1"/>
          </p:cNvSpPr>
          <p:nvPr>
            <p:ph type="body" idx="2"/>
          </p:nvPr>
        </p:nvSpPr>
        <p:spPr>
          <a:xfrm>
            <a:off x="1495425" y="1200151"/>
            <a:ext cx="7143749" cy="5657849"/>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Clr>
                <a:schemeClr val="dk2"/>
              </a:buClr>
              <a:buSzPts val="2800"/>
              <a:buChar char="■"/>
            </a:pPr>
            <a:r>
              <a:rPr lang="en-US" sz="2800"/>
              <a:t>Improved signage</a:t>
            </a:r>
            <a:endParaRPr/>
          </a:p>
          <a:p>
            <a:pPr marL="384048" lvl="0" indent="-384048" algn="l" rtl="0">
              <a:lnSpc>
                <a:spcPct val="94000"/>
              </a:lnSpc>
              <a:spcBef>
                <a:spcPts val="1200"/>
              </a:spcBef>
              <a:spcAft>
                <a:spcPts val="0"/>
              </a:spcAft>
              <a:buClr>
                <a:schemeClr val="dk2"/>
              </a:buClr>
              <a:buSzPts val="2800"/>
              <a:buChar char="■"/>
            </a:pPr>
            <a:r>
              <a:rPr lang="en-US" sz="2800"/>
              <a:t>Educating public – media efforts, social, etc</a:t>
            </a:r>
            <a:endParaRPr/>
          </a:p>
          <a:p>
            <a:pPr marL="384048" lvl="0" indent="-384048" algn="l" rtl="0">
              <a:lnSpc>
                <a:spcPct val="94000"/>
              </a:lnSpc>
              <a:spcBef>
                <a:spcPts val="1200"/>
              </a:spcBef>
              <a:spcAft>
                <a:spcPts val="0"/>
              </a:spcAft>
              <a:buClr>
                <a:schemeClr val="dk2"/>
              </a:buClr>
              <a:buSzPts val="2800"/>
              <a:buChar char="■"/>
            </a:pPr>
            <a:r>
              <a:rPr lang="en-US" sz="2800"/>
              <a:t>No Thru Truck enforcement efforts</a:t>
            </a:r>
            <a:endParaRPr/>
          </a:p>
          <a:p>
            <a:pPr marL="384048" lvl="0" indent="-384048" algn="l" rtl="0">
              <a:lnSpc>
                <a:spcPct val="94000"/>
              </a:lnSpc>
              <a:spcBef>
                <a:spcPts val="1200"/>
              </a:spcBef>
              <a:spcAft>
                <a:spcPts val="0"/>
              </a:spcAft>
              <a:buClr>
                <a:schemeClr val="dk2"/>
              </a:buClr>
              <a:buSzPts val="2800"/>
              <a:buChar char="■"/>
            </a:pPr>
            <a:r>
              <a:rPr lang="en-US" sz="2800"/>
              <a:t>Continued speed enforcement</a:t>
            </a:r>
            <a:endParaRPr/>
          </a:p>
          <a:p>
            <a:pPr marL="384048" lvl="0" indent="-384048" algn="l" rtl="0">
              <a:lnSpc>
                <a:spcPct val="94000"/>
              </a:lnSpc>
              <a:spcBef>
                <a:spcPts val="1200"/>
              </a:spcBef>
              <a:spcAft>
                <a:spcPts val="0"/>
              </a:spcAft>
              <a:buClr>
                <a:schemeClr val="dk2"/>
              </a:buClr>
              <a:buSzPts val="2800"/>
              <a:buChar char="■"/>
            </a:pPr>
            <a:r>
              <a:rPr lang="en-US" sz="2800"/>
              <a:t>Installation of speed displays</a:t>
            </a:r>
            <a:endParaRPr/>
          </a:p>
          <a:p>
            <a:pPr marL="384048" lvl="0" indent="-384048" algn="l" rtl="0">
              <a:lnSpc>
                <a:spcPct val="94000"/>
              </a:lnSpc>
              <a:spcBef>
                <a:spcPts val="1200"/>
              </a:spcBef>
              <a:spcAft>
                <a:spcPts val="0"/>
              </a:spcAft>
              <a:buClr>
                <a:schemeClr val="dk2"/>
              </a:buClr>
              <a:buSzPts val="2800"/>
              <a:buChar char="■"/>
            </a:pPr>
            <a:r>
              <a:rPr lang="en-US" sz="2800"/>
              <a:t>Use of travel apps to reduce vehicular traffic such as WAZE</a:t>
            </a:r>
            <a:endParaRPr/>
          </a:p>
          <a:p>
            <a:pPr marL="384048" lvl="0" indent="-384048" algn="l" rtl="0">
              <a:lnSpc>
                <a:spcPct val="94000"/>
              </a:lnSpc>
              <a:spcBef>
                <a:spcPts val="1200"/>
              </a:spcBef>
              <a:spcAft>
                <a:spcPts val="0"/>
              </a:spcAft>
              <a:buClr>
                <a:schemeClr val="dk2"/>
              </a:buClr>
              <a:buSzPts val="2800"/>
              <a:buChar char="■"/>
            </a:pPr>
            <a:r>
              <a:rPr lang="en-US" sz="2800"/>
              <a:t>Continue open communication between residents and law enforcement</a:t>
            </a:r>
            <a:endParaRPr/>
          </a:p>
          <a:p>
            <a:pPr marL="384048" lvl="0" indent="-384048" algn="l" rtl="0">
              <a:lnSpc>
                <a:spcPct val="94000"/>
              </a:lnSpc>
              <a:spcBef>
                <a:spcPts val="1200"/>
              </a:spcBef>
              <a:spcAft>
                <a:spcPts val="0"/>
              </a:spcAft>
              <a:buClr>
                <a:schemeClr val="dk2"/>
              </a:buClr>
              <a:buSzPts val="2800"/>
              <a:buChar char="■"/>
            </a:pPr>
            <a:r>
              <a:rPr lang="en-US" sz="2800"/>
              <a:t>Out of the box solutions</a:t>
            </a:r>
            <a:endParaRPr/>
          </a:p>
        </p:txBody>
      </p:sp>
      <p:pic>
        <p:nvPicPr>
          <p:cNvPr id="255" name="Google Shape;255;p36"/>
          <p:cNvPicPr preferRelativeResize="0">
            <a:picLocks noGrp="1"/>
          </p:cNvPicPr>
          <p:nvPr>
            <p:ph type="body" idx="4"/>
          </p:nvPr>
        </p:nvPicPr>
        <p:blipFill rotWithShape="1">
          <a:blip r:embed="rId3">
            <a:alphaModFix/>
          </a:blip>
          <a:srcRect/>
          <a:stretch/>
        </p:blipFill>
        <p:spPr>
          <a:xfrm>
            <a:off x="9141162" y="1471612"/>
            <a:ext cx="2788933" cy="277653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7"/>
          <p:cNvSpPr txBox="1">
            <a:spLocks noGrp="1"/>
          </p:cNvSpPr>
          <p:nvPr>
            <p:ph type="title"/>
          </p:nvPr>
        </p:nvSpPr>
        <p:spPr>
          <a:xfrm>
            <a:off x="1495425" y="209550"/>
            <a:ext cx="1043467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a:t>TODDY HILL ROAD – </a:t>
            </a:r>
            <a:r>
              <a:rPr lang="en-US" sz="3200"/>
              <a:t>TRAFFIC CALMING SOLUTIONS </a:t>
            </a:r>
            <a:endParaRPr/>
          </a:p>
        </p:txBody>
      </p:sp>
      <p:sp>
        <p:nvSpPr>
          <p:cNvPr id="261" name="Google Shape;261;p37"/>
          <p:cNvSpPr txBox="1">
            <a:spLocks noGrp="1"/>
          </p:cNvSpPr>
          <p:nvPr>
            <p:ph type="body" idx="2"/>
          </p:nvPr>
        </p:nvSpPr>
        <p:spPr>
          <a:xfrm>
            <a:off x="1419904" y="1200151"/>
            <a:ext cx="7143749" cy="5657849"/>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Clr>
                <a:schemeClr val="dk2"/>
              </a:buClr>
              <a:buSzPts val="3600"/>
              <a:buChar char="■"/>
            </a:pPr>
            <a:r>
              <a:rPr lang="en-US" sz="3600" dirty="0"/>
              <a:t>TRAFFIC ENGINEERING STUDY</a:t>
            </a:r>
            <a:endParaRPr dirty="0"/>
          </a:p>
          <a:p>
            <a:pPr marL="914400" lvl="1" indent="-384048" algn="l" rtl="0">
              <a:lnSpc>
                <a:spcPct val="94000"/>
              </a:lnSpc>
              <a:spcBef>
                <a:spcPts val="700"/>
              </a:spcBef>
              <a:spcAft>
                <a:spcPts val="0"/>
              </a:spcAft>
              <a:buClr>
                <a:schemeClr val="dk2"/>
              </a:buClr>
              <a:buSzPts val="2800"/>
              <a:buChar char="–"/>
            </a:pPr>
            <a:r>
              <a:rPr lang="en-US" sz="2800" i="0" dirty="0"/>
              <a:t>A traffic engineering study completed by a competent and experienced traffic engineer is very important as it will include information on road design, site lines, environmental issues, topographical concerns, and can inform decisions on speed limits, necessary signage (such as stop signs) and uses of other traffic calming </a:t>
            </a:r>
            <a:r>
              <a:rPr lang="en-US" sz="2800" i="0" dirty="0" smtClean="0"/>
              <a:t>devices.</a:t>
            </a:r>
            <a:endParaRPr dirty="0"/>
          </a:p>
        </p:txBody>
      </p:sp>
      <p:pic>
        <p:nvPicPr>
          <p:cNvPr id="262" name="Google Shape;262;p37"/>
          <p:cNvPicPr preferRelativeResize="0">
            <a:picLocks noGrp="1"/>
          </p:cNvPicPr>
          <p:nvPr>
            <p:ph type="body" idx="4"/>
          </p:nvPr>
        </p:nvPicPr>
        <p:blipFill rotWithShape="1">
          <a:blip r:embed="rId3">
            <a:alphaModFix/>
          </a:blip>
          <a:srcRect/>
          <a:stretch/>
        </p:blipFill>
        <p:spPr>
          <a:xfrm>
            <a:off x="8658903" y="2314575"/>
            <a:ext cx="3441963" cy="22955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8"/>
          <p:cNvSpPr txBox="1">
            <a:spLocks noGrp="1"/>
          </p:cNvSpPr>
          <p:nvPr>
            <p:ph type="title"/>
          </p:nvPr>
        </p:nvSpPr>
        <p:spPr>
          <a:xfrm>
            <a:off x="257175" y="2038349"/>
            <a:ext cx="9601200" cy="1485900"/>
          </a:xfrm>
          <a:prstGeom prst="rect">
            <a:avLst/>
          </a:prstGeom>
          <a:noFill/>
          <a:ln>
            <a:noFill/>
          </a:ln>
        </p:spPr>
        <p:txBody>
          <a:bodyPr spcFirstLastPara="1" wrap="square" lIns="91425" tIns="45700" rIns="91425" bIns="45700" anchor="t" anchorCtr="0">
            <a:noAutofit/>
          </a:bodyPr>
          <a:lstStyle/>
          <a:p>
            <a:pPr marL="0" lvl="0" indent="0" algn="ctr" rtl="0">
              <a:lnSpc>
                <a:spcPct val="89000"/>
              </a:lnSpc>
              <a:spcBef>
                <a:spcPts val="0"/>
              </a:spcBef>
              <a:spcAft>
                <a:spcPts val="0"/>
              </a:spcAft>
              <a:buClr>
                <a:schemeClr val="dk2"/>
              </a:buClr>
              <a:buSzPts val="8000"/>
              <a:buFont typeface="Libre Franklin"/>
              <a:buNone/>
            </a:pPr>
            <a:r>
              <a:rPr lang="en-US" sz="8000" b="1"/>
              <a:t>QUESTIONS</a:t>
            </a:r>
            <a:endParaRPr sz="8000" b="1"/>
          </a:p>
        </p:txBody>
      </p:sp>
      <p:pic>
        <p:nvPicPr>
          <p:cNvPr id="268" name="Google Shape;268;p38"/>
          <p:cNvPicPr preferRelativeResize="0"/>
          <p:nvPr/>
        </p:nvPicPr>
        <p:blipFill rotWithShape="1">
          <a:blip r:embed="rId3">
            <a:alphaModFix/>
          </a:blip>
          <a:srcRect/>
          <a:stretch/>
        </p:blipFill>
        <p:spPr>
          <a:xfrm>
            <a:off x="8104634" y="1257299"/>
            <a:ext cx="2564505" cy="2564505"/>
          </a:xfrm>
          <a:prstGeom prst="rect">
            <a:avLst/>
          </a:prstGeom>
          <a:noFill/>
          <a:ln>
            <a:noFill/>
          </a:ln>
        </p:spPr>
      </p:pic>
      <p:sp>
        <p:nvSpPr>
          <p:cNvPr id="269" name="Google Shape;269;p38"/>
          <p:cNvSpPr txBox="1"/>
          <p:nvPr/>
        </p:nvSpPr>
        <p:spPr>
          <a:xfrm>
            <a:off x="3000373" y="3821804"/>
            <a:ext cx="4772025" cy="1200329"/>
          </a:xfrm>
          <a:prstGeom prst="rect">
            <a:avLst/>
          </a:prstGeom>
          <a:noFill/>
          <a:ln w="57150" cap="flat" cmpd="sng">
            <a:solidFill>
              <a:srgbClr val="A1AC6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Libre Franklin"/>
                <a:ea typeface="Libre Franklin"/>
                <a:cs typeface="Libre Franklin"/>
                <a:sym typeface="Libre Franklin"/>
              </a:rPr>
              <a:t>Chief James Viadero</a:t>
            </a:r>
            <a:endParaRPr/>
          </a:p>
          <a:p>
            <a:pPr marL="0" marR="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Newtown Police Department</a:t>
            </a:r>
            <a:endParaRPr/>
          </a:p>
          <a:p>
            <a:pPr marL="0" marR="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203-270-4257</a:t>
            </a:r>
            <a:endParaRPr/>
          </a:p>
          <a:p>
            <a:pPr marL="0" marR="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james.viadero@newtown-ct.gov</a:t>
            </a:r>
            <a:endParaRPr sz="1800">
              <a:solidFill>
                <a:schemeClr val="dk1"/>
              </a:solidFill>
              <a:latin typeface="Libre Franklin"/>
              <a:ea typeface="Libre Franklin"/>
              <a:cs typeface="Libre Franklin"/>
              <a:sym typeface="Libre Frankli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5"/>
          <p:cNvSpPr txBox="1">
            <a:spLocks noGrp="1"/>
          </p:cNvSpPr>
          <p:nvPr>
            <p:ph type="title"/>
          </p:nvPr>
        </p:nvSpPr>
        <p:spPr>
          <a:xfrm>
            <a:off x="1371600" y="199767"/>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a:t>TODDY HILL ROAD – </a:t>
            </a:r>
            <a:r>
              <a:rPr lang="en-US" sz="3200"/>
              <a:t>ROADWAY FEATURES</a:t>
            </a:r>
            <a:endParaRPr sz="3200"/>
          </a:p>
        </p:txBody>
      </p:sp>
      <p:sp>
        <p:nvSpPr>
          <p:cNvPr id="108" name="Google Shape;108;p15"/>
          <p:cNvSpPr txBox="1">
            <a:spLocks noGrp="1"/>
          </p:cNvSpPr>
          <p:nvPr>
            <p:ph type="body" idx="1"/>
          </p:nvPr>
        </p:nvSpPr>
        <p:spPr>
          <a:xfrm>
            <a:off x="1371600" y="1085850"/>
            <a:ext cx="7666180" cy="4845070"/>
          </a:xfrm>
          <a:prstGeom prst="rect">
            <a:avLst/>
          </a:prstGeom>
          <a:noFill/>
          <a:ln>
            <a:noFill/>
          </a:ln>
        </p:spPr>
        <p:txBody>
          <a:bodyPr spcFirstLastPara="1" wrap="square" lIns="91425" tIns="45700" rIns="91425" bIns="45700" anchor="t" anchorCtr="0">
            <a:noAutofit/>
          </a:bodyPr>
          <a:lstStyle/>
          <a:p>
            <a:pPr marL="0" lvl="0" indent="0" algn="l" rtl="0">
              <a:lnSpc>
                <a:spcPct val="84000"/>
              </a:lnSpc>
              <a:spcBef>
                <a:spcPts val="0"/>
              </a:spcBef>
              <a:spcAft>
                <a:spcPts val="0"/>
              </a:spcAft>
              <a:buClr>
                <a:schemeClr val="dk2"/>
              </a:buClr>
              <a:buSzPts val="2800"/>
              <a:buNone/>
            </a:pPr>
            <a:endParaRPr sz="2800"/>
          </a:p>
          <a:p>
            <a:pPr marL="384048" lvl="0" indent="-384048" algn="l" rtl="0">
              <a:lnSpc>
                <a:spcPct val="84000"/>
              </a:lnSpc>
              <a:spcBef>
                <a:spcPts val="1200"/>
              </a:spcBef>
              <a:spcAft>
                <a:spcPts val="0"/>
              </a:spcAft>
              <a:buClr>
                <a:schemeClr val="dk2"/>
              </a:buClr>
              <a:buSzPts val="2800"/>
              <a:buChar char="■"/>
            </a:pPr>
            <a:r>
              <a:rPr lang="en-US" sz="2800"/>
              <a:t>A painted double-yellow line along its entirety was completed after an NPD traffic study of passing issues in 2011 to bring Toddy Hill Road into MUTCD compliance</a:t>
            </a:r>
            <a:endParaRPr/>
          </a:p>
          <a:p>
            <a:pPr marL="384048" lvl="0" indent="-384048" algn="l" rtl="0">
              <a:lnSpc>
                <a:spcPct val="84000"/>
              </a:lnSpc>
              <a:spcBef>
                <a:spcPts val="1200"/>
              </a:spcBef>
              <a:spcAft>
                <a:spcPts val="0"/>
              </a:spcAft>
              <a:buClr>
                <a:schemeClr val="dk2"/>
              </a:buClr>
              <a:buSzPts val="2800"/>
              <a:buChar char="■"/>
            </a:pPr>
            <a:r>
              <a:rPr lang="en-US" sz="2800"/>
              <a:t>State DOT just completed a bridge project to improve the intersection of Toddy Hill Rd. and Rte. 34</a:t>
            </a:r>
            <a:endParaRPr/>
          </a:p>
          <a:p>
            <a:pPr marL="384048" lvl="0" indent="-384048" algn="l" rtl="0">
              <a:lnSpc>
                <a:spcPct val="84000"/>
              </a:lnSpc>
              <a:spcBef>
                <a:spcPts val="1200"/>
              </a:spcBef>
              <a:spcAft>
                <a:spcPts val="0"/>
              </a:spcAft>
              <a:buClr>
                <a:schemeClr val="dk2"/>
              </a:buClr>
              <a:buSzPts val="2800"/>
              <a:buChar char="■"/>
            </a:pPr>
            <a:r>
              <a:rPr lang="en-US" sz="2800"/>
              <a:t>There are 15 roads the enter onto Toddy Hill Road along its length.  Nearly half of these roads are dead ends or cul-du-sacs.</a:t>
            </a:r>
            <a:endParaRPr/>
          </a:p>
        </p:txBody>
      </p:sp>
      <p:pic>
        <p:nvPicPr>
          <p:cNvPr id="109" name="Google Shape;109;p15"/>
          <p:cNvPicPr preferRelativeResize="0">
            <a:picLocks noGrp="1"/>
          </p:cNvPicPr>
          <p:nvPr>
            <p:ph type="body" idx="2"/>
          </p:nvPr>
        </p:nvPicPr>
        <p:blipFill rotWithShape="1">
          <a:blip r:embed="rId3">
            <a:alphaModFix/>
          </a:blip>
          <a:srcRect/>
          <a:stretch/>
        </p:blipFill>
        <p:spPr>
          <a:xfrm>
            <a:off x="9109217" y="942717"/>
            <a:ext cx="1792145" cy="55600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a:off x="1371600" y="199767"/>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a:t>TODDY HILL ROAD – </a:t>
            </a:r>
            <a:r>
              <a:rPr lang="en-US" sz="3200"/>
              <a:t>LOCATION AND USAGE</a:t>
            </a:r>
            <a:endParaRPr sz="3200"/>
          </a:p>
        </p:txBody>
      </p:sp>
      <p:sp>
        <p:nvSpPr>
          <p:cNvPr id="115" name="Google Shape;115;p16"/>
          <p:cNvSpPr txBox="1">
            <a:spLocks noGrp="1"/>
          </p:cNvSpPr>
          <p:nvPr>
            <p:ph type="body" idx="1"/>
          </p:nvPr>
        </p:nvSpPr>
        <p:spPr>
          <a:xfrm>
            <a:off x="1371600" y="1009392"/>
            <a:ext cx="6939919" cy="5419983"/>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Clr>
                <a:schemeClr val="dk2"/>
              </a:buClr>
              <a:buSzPts val="2800"/>
              <a:buChar char="■"/>
            </a:pPr>
            <a:r>
              <a:rPr lang="en-US" sz="2800"/>
              <a:t>Classified as a “Class A” roadway – Highly traveled, major arterial roadway</a:t>
            </a:r>
            <a:endParaRPr/>
          </a:p>
          <a:p>
            <a:pPr marL="384048" lvl="0" indent="-384048" algn="l" rtl="0">
              <a:lnSpc>
                <a:spcPct val="94000"/>
              </a:lnSpc>
              <a:spcBef>
                <a:spcPts val="1200"/>
              </a:spcBef>
              <a:spcAft>
                <a:spcPts val="0"/>
              </a:spcAft>
              <a:buClr>
                <a:schemeClr val="dk2"/>
              </a:buClr>
              <a:buSzPts val="2800"/>
              <a:buChar char="■"/>
            </a:pPr>
            <a:r>
              <a:rPr lang="en-US" sz="2800"/>
              <a:t>Classified by State DOT as a “Feeder” road</a:t>
            </a:r>
            <a:endParaRPr/>
          </a:p>
          <a:p>
            <a:pPr marL="384048" lvl="0" indent="-384048" algn="l" rtl="0">
              <a:lnSpc>
                <a:spcPct val="94000"/>
              </a:lnSpc>
              <a:spcBef>
                <a:spcPts val="1200"/>
              </a:spcBef>
              <a:spcAft>
                <a:spcPts val="0"/>
              </a:spcAft>
              <a:buClr>
                <a:schemeClr val="dk2"/>
              </a:buClr>
              <a:buSzPts val="2800"/>
              <a:buChar char="■"/>
            </a:pPr>
            <a:r>
              <a:rPr lang="en-US" sz="2800"/>
              <a:t>Toddy Hill Rd. runs between two major State roads.  Toddy Hill Rd. begins at Rte. 34 and links to Rte. 25 by way of Botsford Hill Rd.</a:t>
            </a:r>
            <a:endParaRPr/>
          </a:p>
          <a:p>
            <a:pPr marL="384048" lvl="0" indent="-384048" algn="l" rtl="0">
              <a:lnSpc>
                <a:spcPct val="94000"/>
              </a:lnSpc>
              <a:spcBef>
                <a:spcPts val="1200"/>
              </a:spcBef>
              <a:spcAft>
                <a:spcPts val="0"/>
              </a:spcAft>
              <a:buClr>
                <a:schemeClr val="dk2"/>
              </a:buClr>
              <a:buSzPts val="2800"/>
              <a:buChar char="■"/>
            </a:pPr>
            <a:r>
              <a:rPr lang="en-US" sz="2800"/>
              <a:t>Toddy Hill Rd. is the direct route to lower Fairfield County and I-95 for any vehicles exiting I-84 at exit 11</a:t>
            </a:r>
            <a:endParaRPr/>
          </a:p>
          <a:p>
            <a:pPr marL="0" lvl="0" indent="0" algn="l" rtl="0">
              <a:lnSpc>
                <a:spcPct val="94000"/>
              </a:lnSpc>
              <a:spcBef>
                <a:spcPts val="1200"/>
              </a:spcBef>
              <a:spcAft>
                <a:spcPts val="0"/>
              </a:spcAft>
              <a:buClr>
                <a:schemeClr val="dk2"/>
              </a:buClr>
              <a:buSzPts val="2800"/>
              <a:buNone/>
            </a:pPr>
            <a:endParaRPr sz="2800"/>
          </a:p>
          <a:p>
            <a:pPr marL="0" lvl="0" indent="0" algn="l" rtl="0">
              <a:lnSpc>
                <a:spcPct val="94000"/>
              </a:lnSpc>
              <a:spcBef>
                <a:spcPts val="1200"/>
              </a:spcBef>
              <a:spcAft>
                <a:spcPts val="0"/>
              </a:spcAft>
              <a:buClr>
                <a:schemeClr val="dk2"/>
              </a:buClr>
              <a:buSzPts val="2800"/>
              <a:buNone/>
            </a:pPr>
            <a:endParaRPr sz="2800"/>
          </a:p>
        </p:txBody>
      </p:sp>
      <p:pic>
        <p:nvPicPr>
          <p:cNvPr id="116" name="Google Shape;116;p16"/>
          <p:cNvPicPr preferRelativeResize="0">
            <a:picLocks noGrp="1"/>
          </p:cNvPicPr>
          <p:nvPr>
            <p:ph type="body" idx="2"/>
          </p:nvPr>
        </p:nvPicPr>
        <p:blipFill rotWithShape="1">
          <a:blip r:embed="rId3">
            <a:alphaModFix/>
          </a:blip>
          <a:srcRect/>
          <a:stretch/>
        </p:blipFill>
        <p:spPr>
          <a:xfrm>
            <a:off x="8346797" y="1428750"/>
            <a:ext cx="3722973" cy="40481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p:cNvSpPr txBox="1">
            <a:spLocks noGrp="1"/>
          </p:cNvSpPr>
          <p:nvPr>
            <p:ph type="title"/>
          </p:nvPr>
        </p:nvSpPr>
        <p:spPr>
          <a:xfrm>
            <a:off x="1371600" y="199767"/>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a:t>TODDY HILL ROAD – </a:t>
            </a:r>
            <a:r>
              <a:rPr lang="en-US" sz="3200"/>
              <a:t>LOCATION AND USAGE</a:t>
            </a:r>
            <a:endParaRPr sz="3200"/>
          </a:p>
        </p:txBody>
      </p:sp>
      <p:sp>
        <p:nvSpPr>
          <p:cNvPr id="122" name="Google Shape;122;p17"/>
          <p:cNvSpPr txBox="1">
            <a:spLocks noGrp="1"/>
          </p:cNvSpPr>
          <p:nvPr>
            <p:ph type="body" idx="1"/>
          </p:nvPr>
        </p:nvSpPr>
        <p:spPr>
          <a:xfrm>
            <a:off x="1371600" y="1200020"/>
            <a:ext cx="6939919" cy="5419983"/>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Clr>
                <a:schemeClr val="dk2"/>
              </a:buClr>
              <a:buSzPts val="2800"/>
              <a:buChar char="■"/>
            </a:pPr>
            <a:r>
              <a:rPr lang="en-US" sz="2800"/>
              <a:t>Toddy Hill Road is in the vicinity of I-84 exit 11 on ramps and off ramps</a:t>
            </a:r>
            <a:endParaRPr/>
          </a:p>
          <a:p>
            <a:pPr marL="384048" lvl="0" indent="-384048" algn="l" rtl="0">
              <a:lnSpc>
                <a:spcPct val="94000"/>
              </a:lnSpc>
              <a:spcBef>
                <a:spcPts val="1200"/>
              </a:spcBef>
              <a:spcAft>
                <a:spcPts val="0"/>
              </a:spcAft>
              <a:buClr>
                <a:schemeClr val="dk2"/>
              </a:buClr>
              <a:buSzPts val="2800"/>
              <a:buChar char="■"/>
            </a:pPr>
            <a:r>
              <a:rPr lang="en-US" sz="2800"/>
              <a:t>Toddy Hill Road is also in the vicinity of Newtown High School and Wasserman Way (State Road 490)</a:t>
            </a:r>
            <a:endParaRPr/>
          </a:p>
          <a:p>
            <a:pPr marL="384048" lvl="0" indent="-384048" algn="l" rtl="0">
              <a:lnSpc>
                <a:spcPct val="94000"/>
              </a:lnSpc>
              <a:spcBef>
                <a:spcPts val="1200"/>
              </a:spcBef>
              <a:spcAft>
                <a:spcPts val="0"/>
              </a:spcAft>
              <a:buClr>
                <a:schemeClr val="dk2"/>
              </a:buClr>
              <a:buSzPts val="2800"/>
              <a:buChar char="■"/>
            </a:pPr>
            <a:r>
              <a:rPr lang="en-US" sz="2800"/>
              <a:t>Various industrial parks and businesses are on Toddy Hill Rd. or accessed by using Toddy Hill Rd.</a:t>
            </a:r>
            <a:endParaRPr/>
          </a:p>
          <a:p>
            <a:pPr marL="0" lvl="0" indent="0" algn="l" rtl="0">
              <a:lnSpc>
                <a:spcPct val="94000"/>
              </a:lnSpc>
              <a:spcBef>
                <a:spcPts val="1200"/>
              </a:spcBef>
              <a:spcAft>
                <a:spcPts val="0"/>
              </a:spcAft>
              <a:buClr>
                <a:schemeClr val="dk2"/>
              </a:buClr>
              <a:buSzPts val="2800"/>
              <a:buNone/>
            </a:pPr>
            <a:endParaRPr sz="2800"/>
          </a:p>
        </p:txBody>
      </p:sp>
      <p:pic>
        <p:nvPicPr>
          <p:cNvPr id="123" name="Google Shape;123;p17"/>
          <p:cNvPicPr preferRelativeResize="0">
            <a:picLocks noGrp="1"/>
          </p:cNvPicPr>
          <p:nvPr>
            <p:ph type="body" idx="2"/>
          </p:nvPr>
        </p:nvPicPr>
        <p:blipFill rotWithShape="1">
          <a:blip r:embed="rId3">
            <a:alphaModFix/>
          </a:blip>
          <a:srcRect/>
          <a:stretch/>
        </p:blipFill>
        <p:spPr>
          <a:xfrm>
            <a:off x="8375372" y="1885950"/>
            <a:ext cx="3722973" cy="40481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8"/>
          <p:cNvSpPr txBox="1">
            <a:spLocks noGrp="1"/>
          </p:cNvSpPr>
          <p:nvPr>
            <p:ph type="title"/>
          </p:nvPr>
        </p:nvSpPr>
        <p:spPr>
          <a:xfrm>
            <a:off x="1371600" y="199767"/>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a:t>TODDY HILL ROAD – </a:t>
            </a:r>
            <a:r>
              <a:rPr lang="en-US" sz="3200"/>
              <a:t>LOCATION AND USAGE</a:t>
            </a:r>
            <a:endParaRPr sz="3200"/>
          </a:p>
        </p:txBody>
      </p:sp>
      <p:sp>
        <p:nvSpPr>
          <p:cNvPr id="129" name="Google Shape;129;p18"/>
          <p:cNvSpPr txBox="1">
            <a:spLocks noGrp="1"/>
          </p:cNvSpPr>
          <p:nvPr>
            <p:ph type="body" idx="1"/>
          </p:nvPr>
        </p:nvSpPr>
        <p:spPr>
          <a:xfrm>
            <a:off x="1371599" y="942717"/>
            <a:ext cx="10067925" cy="5419983"/>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Clr>
                <a:schemeClr val="dk2"/>
              </a:buClr>
              <a:buSzPts val="2800"/>
              <a:buChar char="■"/>
            </a:pPr>
            <a:r>
              <a:rPr lang="en-US" sz="2800"/>
              <a:t>Traveling North to South the following businesses are on or off of Toddy Hill Rd. include:</a:t>
            </a:r>
            <a:endParaRPr/>
          </a:p>
          <a:p>
            <a:pPr marL="914400" lvl="1" indent="-384048" algn="l" rtl="0">
              <a:lnSpc>
                <a:spcPct val="94000"/>
              </a:lnSpc>
              <a:spcBef>
                <a:spcPts val="700"/>
              </a:spcBef>
              <a:spcAft>
                <a:spcPts val="0"/>
              </a:spcAft>
              <a:buClr>
                <a:schemeClr val="dk2"/>
              </a:buClr>
              <a:buSzPts val="1800"/>
              <a:buChar char="–"/>
            </a:pPr>
            <a:r>
              <a:rPr lang="en-US" sz="1800"/>
              <a:t>Berkshire Veterinary Hospital</a:t>
            </a:r>
            <a:endParaRPr/>
          </a:p>
          <a:p>
            <a:pPr marL="914400" lvl="1" indent="-384048" algn="l" rtl="0">
              <a:lnSpc>
                <a:spcPct val="94000"/>
              </a:lnSpc>
              <a:spcBef>
                <a:spcPts val="700"/>
              </a:spcBef>
              <a:spcAft>
                <a:spcPts val="0"/>
              </a:spcAft>
              <a:buClr>
                <a:schemeClr val="dk2"/>
              </a:buClr>
              <a:buSzPts val="1800"/>
              <a:buChar char="–"/>
            </a:pPr>
            <a:r>
              <a:rPr lang="en-US" sz="1800"/>
              <a:t>Lenahan Land Clearing (Walsh’s Mulch)</a:t>
            </a:r>
            <a:endParaRPr/>
          </a:p>
          <a:p>
            <a:pPr marL="914400" lvl="1" indent="-384048" algn="l" rtl="0">
              <a:lnSpc>
                <a:spcPct val="94000"/>
              </a:lnSpc>
              <a:spcBef>
                <a:spcPts val="700"/>
              </a:spcBef>
              <a:spcAft>
                <a:spcPts val="0"/>
              </a:spcAft>
              <a:buClr>
                <a:schemeClr val="dk2"/>
              </a:buClr>
              <a:buSzPts val="1800"/>
              <a:buChar char="–"/>
            </a:pPr>
            <a:r>
              <a:rPr lang="en-US" sz="1800"/>
              <a:t>Curtis Packaging</a:t>
            </a:r>
            <a:endParaRPr/>
          </a:p>
          <a:p>
            <a:pPr marL="914400" lvl="1" indent="-384048" algn="l" rtl="0">
              <a:lnSpc>
                <a:spcPct val="94000"/>
              </a:lnSpc>
              <a:spcBef>
                <a:spcPts val="700"/>
              </a:spcBef>
              <a:spcAft>
                <a:spcPts val="0"/>
              </a:spcAft>
              <a:buClr>
                <a:schemeClr val="dk2"/>
              </a:buClr>
              <a:buSzPts val="1800"/>
              <a:buChar char="–"/>
            </a:pPr>
            <a:r>
              <a:rPr lang="en-US" sz="1800"/>
              <a:t>East Haven Building Supply</a:t>
            </a:r>
            <a:endParaRPr/>
          </a:p>
          <a:p>
            <a:pPr marL="914400" lvl="1" indent="-384048" algn="l" rtl="0">
              <a:lnSpc>
                <a:spcPct val="94000"/>
              </a:lnSpc>
              <a:spcBef>
                <a:spcPts val="700"/>
              </a:spcBef>
              <a:spcAft>
                <a:spcPts val="0"/>
              </a:spcAft>
              <a:buClr>
                <a:schemeClr val="dk2"/>
              </a:buClr>
              <a:buSzPts val="1800"/>
              <a:buChar char="–"/>
            </a:pPr>
            <a:r>
              <a:rPr lang="en-US" sz="1800"/>
              <a:t>Architectural Glass Industries</a:t>
            </a:r>
            <a:endParaRPr/>
          </a:p>
          <a:p>
            <a:pPr marL="914400" lvl="1" indent="-384048" algn="l" rtl="0">
              <a:lnSpc>
                <a:spcPct val="94000"/>
              </a:lnSpc>
              <a:spcBef>
                <a:spcPts val="700"/>
              </a:spcBef>
              <a:spcAft>
                <a:spcPts val="0"/>
              </a:spcAft>
              <a:buClr>
                <a:schemeClr val="dk2"/>
              </a:buClr>
              <a:buSzPts val="1800"/>
              <a:buChar char="–"/>
            </a:pPr>
            <a:r>
              <a:rPr lang="en-US" sz="1800"/>
              <a:t>American Stair</a:t>
            </a:r>
            <a:endParaRPr/>
          </a:p>
          <a:p>
            <a:pPr marL="914400" lvl="1" indent="-384048" algn="l" rtl="0">
              <a:lnSpc>
                <a:spcPct val="94000"/>
              </a:lnSpc>
              <a:spcBef>
                <a:spcPts val="700"/>
              </a:spcBef>
              <a:spcAft>
                <a:spcPts val="0"/>
              </a:spcAft>
              <a:buClr>
                <a:schemeClr val="dk2"/>
              </a:buClr>
              <a:buSzPts val="1800"/>
              <a:buChar char="–"/>
            </a:pPr>
            <a:r>
              <a:rPr lang="en-US" sz="1800"/>
              <a:t>Environmental Energy Services</a:t>
            </a:r>
            <a:endParaRPr/>
          </a:p>
          <a:p>
            <a:pPr marL="914400" lvl="1" indent="-384048" algn="l" rtl="0">
              <a:lnSpc>
                <a:spcPct val="94000"/>
              </a:lnSpc>
              <a:spcBef>
                <a:spcPts val="700"/>
              </a:spcBef>
              <a:spcAft>
                <a:spcPts val="0"/>
              </a:spcAft>
              <a:buClr>
                <a:schemeClr val="dk2"/>
              </a:buClr>
              <a:buSzPts val="1800"/>
              <a:buChar char="–"/>
            </a:pPr>
            <a:r>
              <a:rPr lang="en-US" sz="1800"/>
              <a:t>Newtown Rehabilitation Center (Masonicare)</a:t>
            </a:r>
            <a:endParaRPr/>
          </a:p>
          <a:p>
            <a:pPr marL="914400" lvl="1" indent="-384048" algn="l" rtl="0">
              <a:lnSpc>
                <a:spcPct val="94000"/>
              </a:lnSpc>
              <a:spcBef>
                <a:spcPts val="700"/>
              </a:spcBef>
              <a:spcAft>
                <a:spcPts val="0"/>
              </a:spcAft>
              <a:buClr>
                <a:schemeClr val="dk2"/>
              </a:buClr>
              <a:buSzPts val="1800"/>
              <a:buChar char="–"/>
            </a:pPr>
            <a:r>
              <a:rPr lang="en-US" sz="1800"/>
              <a:t>Interstate and Lakeland Lumber</a:t>
            </a:r>
            <a:endParaRPr/>
          </a:p>
          <a:p>
            <a:pPr marL="914400" lvl="1" indent="-384048" algn="l" rtl="0">
              <a:lnSpc>
                <a:spcPct val="94000"/>
              </a:lnSpc>
              <a:spcBef>
                <a:spcPts val="700"/>
              </a:spcBef>
              <a:spcAft>
                <a:spcPts val="0"/>
              </a:spcAft>
              <a:buClr>
                <a:schemeClr val="dk2"/>
              </a:buClr>
              <a:buSzPts val="1800"/>
              <a:buChar char="–"/>
            </a:pPr>
            <a:r>
              <a:rPr lang="en-US" sz="1800"/>
              <a:t>SMT Corporation </a:t>
            </a:r>
            <a:endParaRPr/>
          </a:p>
          <a:p>
            <a:pPr marL="914400" lvl="1" indent="-384048" algn="l" rtl="0">
              <a:lnSpc>
                <a:spcPct val="94000"/>
              </a:lnSpc>
              <a:spcBef>
                <a:spcPts val="700"/>
              </a:spcBef>
              <a:spcAft>
                <a:spcPts val="0"/>
              </a:spcAft>
              <a:buClr>
                <a:schemeClr val="dk2"/>
              </a:buClr>
              <a:buSzPts val="1800"/>
              <a:buChar char="–"/>
            </a:pPr>
            <a:r>
              <a:rPr lang="en-US" sz="1800"/>
              <a:t>Wind River Environmental </a:t>
            </a:r>
            <a:endParaRPr/>
          </a:p>
          <a:p>
            <a:pPr marL="914400" lvl="1" indent="-384048" algn="l" rtl="0">
              <a:lnSpc>
                <a:spcPct val="94000"/>
              </a:lnSpc>
              <a:spcBef>
                <a:spcPts val="700"/>
              </a:spcBef>
              <a:spcAft>
                <a:spcPts val="0"/>
              </a:spcAft>
              <a:buClr>
                <a:schemeClr val="dk2"/>
              </a:buClr>
              <a:buSzPts val="1800"/>
              <a:buChar char="–"/>
            </a:pPr>
            <a:r>
              <a:rPr lang="en-US" sz="1800"/>
              <a:t>United States Post Office (Botsford)</a:t>
            </a:r>
            <a:endParaRPr/>
          </a:p>
          <a:p>
            <a:pPr marL="914400" lvl="1" indent="-269748" algn="l" rtl="0">
              <a:lnSpc>
                <a:spcPct val="94000"/>
              </a:lnSpc>
              <a:spcBef>
                <a:spcPts val="700"/>
              </a:spcBef>
              <a:spcAft>
                <a:spcPts val="0"/>
              </a:spcAft>
              <a:buClr>
                <a:schemeClr val="dk2"/>
              </a:buClr>
              <a:buSzPts val="1800"/>
              <a:buNone/>
            </a:pPr>
            <a:endParaRPr sz="1800"/>
          </a:p>
          <a:p>
            <a:pPr marL="914400" lvl="1" indent="-206248" algn="l" rtl="0">
              <a:lnSpc>
                <a:spcPct val="94000"/>
              </a:lnSpc>
              <a:spcBef>
                <a:spcPts val="700"/>
              </a:spcBef>
              <a:spcAft>
                <a:spcPts val="0"/>
              </a:spcAft>
              <a:buClr>
                <a:schemeClr val="dk2"/>
              </a:buClr>
              <a:buSzPts val="2800"/>
              <a:buNone/>
            </a:pPr>
            <a:endParaRPr sz="2800"/>
          </a:p>
        </p:txBody>
      </p:sp>
      <p:pic>
        <p:nvPicPr>
          <p:cNvPr id="130" name="Google Shape;130;p18"/>
          <p:cNvPicPr preferRelativeResize="0">
            <a:picLocks noGrp="1"/>
          </p:cNvPicPr>
          <p:nvPr>
            <p:ph type="body" idx="2"/>
          </p:nvPr>
        </p:nvPicPr>
        <p:blipFill rotWithShape="1">
          <a:blip r:embed="rId3">
            <a:alphaModFix/>
          </a:blip>
          <a:srcRect/>
          <a:stretch/>
        </p:blipFill>
        <p:spPr>
          <a:xfrm>
            <a:off x="6515781" y="1685667"/>
            <a:ext cx="5008020" cy="219100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9"/>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a:t>Traffic Feeders</a:t>
            </a:r>
            <a:br>
              <a:rPr lang="en-US"/>
            </a:br>
            <a:r>
              <a:rPr lang="en-US" sz="2000"/>
              <a:t>Below are commercial entities which feed the traffic in the Toddy Hill area.</a:t>
            </a:r>
            <a:endParaRPr sz="2000"/>
          </a:p>
        </p:txBody>
      </p:sp>
      <p:pic>
        <p:nvPicPr>
          <p:cNvPr id="136" name="Google Shape;136;p19"/>
          <p:cNvPicPr preferRelativeResize="0">
            <a:picLocks noGrp="1"/>
          </p:cNvPicPr>
          <p:nvPr>
            <p:ph type="body" idx="1"/>
          </p:nvPr>
        </p:nvPicPr>
        <p:blipFill rotWithShape="1">
          <a:blip r:embed="rId3">
            <a:alphaModFix/>
          </a:blip>
          <a:srcRect/>
          <a:stretch/>
        </p:blipFill>
        <p:spPr>
          <a:xfrm>
            <a:off x="1371600" y="2342373"/>
            <a:ext cx="4448175" cy="3468654"/>
          </a:xfrm>
          <a:prstGeom prst="rect">
            <a:avLst/>
          </a:prstGeom>
          <a:noFill/>
          <a:ln>
            <a:noFill/>
          </a:ln>
        </p:spPr>
      </p:pic>
      <p:pic>
        <p:nvPicPr>
          <p:cNvPr id="137" name="Google Shape;137;p19"/>
          <p:cNvPicPr preferRelativeResize="0">
            <a:picLocks noGrp="1"/>
          </p:cNvPicPr>
          <p:nvPr>
            <p:ph type="body" idx="2"/>
          </p:nvPr>
        </p:nvPicPr>
        <p:blipFill rotWithShape="1">
          <a:blip r:embed="rId4">
            <a:alphaModFix/>
          </a:blip>
          <a:srcRect/>
          <a:stretch/>
        </p:blipFill>
        <p:spPr>
          <a:xfrm>
            <a:off x="6524625" y="3042570"/>
            <a:ext cx="4448175" cy="206825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a:t>Traffic Feeders</a:t>
            </a:r>
            <a:br>
              <a:rPr lang="en-US"/>
            </a:br>
            <a:r>
              <a:rPr lang="en-US" sz="2000"/>
              <a:t>Below are commercial entities which feed the traffic in the Toddy Hill area.</a:t>
            </a:r>
            <a:endParaRPr sz="2000"/>
          </a:p>
        </p:txBody>
      </p:sp>
      <p:pic>
        <p:nvPicPr>
          <p:cNvPr id="143" name="Google Shape;143;p20"/>
          <p:cNvPicPr preferRelativeResize="0">
            <a:picLocks noGrp="1"/>
          </p:cNvPicPr>
          <p:nvPr>
            <p:ph type="body" idx="1"/>
          </p:nvPr>
        </p:nvPicPr>
        <p:blipFill rotWithShape="1">
          <a:blip r:embed="rId3">
            <a:alphaModFix/>
          </a:blip>
          <a:srcRect/>
          <a:stretch/>
        </p:blipFill>
        <p:spPr>
          <a:xfrm>
            <a:off x="1371600" y="3007310"/>
            <a:ext cx="4448175" cy="2138780"/>
          </a:xfrm>
          <a:prstGeom prst="rect">
            <a:avLst/>
          </a:prstGeom>
          <a:noFill/>
          <a:ln>
            <a:noFill/>
          </a:ln>
        </p:spPr>
      </p:pic>
      <p:pic>
        <p:nvPicPr>
          <p:cNvPr id="144" name="Google Shape;144;p20"/>
          <p:cNvPicPr preferRelativeResize="0">
            <a:picLocks noGrp="1"/>
          </p:cNvPicPr>
          <p:nvPr>
            <p:ph type="body" idx="2"/>
          </p:nvPr>
        </p:nvPicPr>
        <p:blipFill rotWithShape="1">
          <a:blip r:embed="rId4">
            <a:alphaModFix/>
          </a:blip>
          <a:srcRect/>
          <a:stretch/>
        </p:blipFill>
        <p:spPr>
          <a:xfrm>
            <a:off x="6524625" y="2917303"/>
            <a:ext cx="4448175" cy="231879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a:t>Traffic Feeders</a:t>
            </a:r>
            <a:br>
              <a:rPr lang="en-US"/>
            </a:br>
            <a:r>
              <a:rPr lang="en-US" sz="2000"/>
              <a:t>Below are commercial entities which feed the traffic in the Toddy Hill area.</a:t>
            </a:r>
            <a:endParaRPr sz="2000"/>
          </a:p>
        </p:txBody>
      </p:sp>
      <p:pic>
        <p:nvPicPr>
          <p:cNvPr id="150" name="Google Shape;150;p21"/>
          <p:cNvPicPr preferRelativeResize="0">
            <a:picLocks noGrp="1"/>
          </p:cNvPicPr>
          <p:nvPr>
            <p:ph type="body" idx="1"/>
          </p:nvPr>
        </p:nvPicPr>
        <p:blipFill rotWithShape="1">
          <a:blip r:embed="rId3">
            <a:alphaModFix/>
          </a:blip>
          <a:srcRect/>
          <a:stretch/>
        </p:blipFill>
        <p:spPr>
          <a:xfrm>
            <a:off x="1371600" y="2408634"/>
            <a:ext cx="4448175" cy="3336131"/>
          </a:xfrm>
          <a:prstGeom prst="rect">
            <a:avLst/>
          </a:prstGeom>
          <a:noFill/>
          <a:ln>
            <a:noFill/>
          </a:ln>
        </p:spPr>
      </p:pic>
      <p:pic>
        <p:nvPicPr>
          <p:cNvPr id="151" name="Google Shape;151;p21"/>
          <p:cNvPicPr preferRelativeResize="0">
            <a:picLocks noGrp="1"/>
          </p:cNvPicPr>
          <p:nvPr>
            <p:ph type="body" idx="2"/>
          </p:nvPr>
        </p:nvPicPr>
        <p:blipFill rotWithShape="1">
          <a:blip r:embed="rId4">
            <a:alphaModFix/>
          </a:blip>
          <a:srcRect/>
          <a:stretch/>
        </p:blipFill>
        <p:spPr>
          <a:xfrm>
            <a:off x="6524625" y="2779087"/>
            <a:ext cx="4448175" cy="2595226"/>
          </a:xfrm>
          <a:prstGeom prst="rect">
            <a:avLst/>
          </a:prstGeom>
          <a:noFill/>
          <a:ln>
            <a:noFill/>
          </a:ln>
        </p:spPr>
      </p:pic>
    </p:spTree>
  </p:cSld>
  <p:clrMapOvr>
    <a:masterClrMapping/>
  </p:clrMapOvr>
</p:sld>
</file>

<file path=ppt/theme/theme1.xml><?xml version="1.0" encoding="utf-8"?>
<a:theme xmlns:a="http://schemas.openxmlformats.org/drawingml/2006/main" name="Crop">
  <a:themeElements>
    <a:clrScheme name="Crop">
      <a:dk1>
        <a:srgbClr val="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1466</Words>
  <Application>Microsoft Office PowerPoint</Application>
  <PresentationFormat>Widescreen</PresentationFormat>
  <Paragraphs>136</Paragraphs>
  <Slides>28</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Libre Franklin</vt:lpstr>
      <vt:lpstr>Arial</vt:lpstr>
      <vt:lpstr>Crop</vt:lpstr>
      <vt:lpstr>TODDY HILL ROAD</vt:lpstr>
      <vt:lpstr>TODDY HILL ROAD – ROADWAY FEATURES</vt:lpstr>
      <vt:lpstr>TODDY HILL ROAD – ROADWAY FEATURES</vt:lpstr>
      <vt:lpstr>TODDY HILL ROAD – LOCATION AND USAGE</vt:lpstr>
      <vt:lpstr>TODDY HILL ROAD – LOCATION AND USAGE</vt:lpstr>
      <vt:lpstr>TODDY HILL ROAD – LOCATION AND USAGE</vt:lpstr>
      <vt:lpstr>Traffic Feeders Below are commercial entities which feed the traffic in the Toddy Hill area.</vt:lpstr>
      <vt:lpstr>Traffic Feeders Below are commercial entities which feed the traffic in the Toddy Hill area.</vt:lpstr>
      <vt:lpstr>Traffic Feeders Below are commercial entities which feed the traffic in the Toddy Hill area.</vt:lpstr>
      <vt:lpstr>Traffic Feeders Preferable traffic route from all points south to I-84 and return.</vt:lpstr>
      <vt:lpstr>Traffic Feeders Below are commercial entities which feed the traffic in the Toddy Hill area.</vt:lpstr>
      <vt:lpstr>TODDY HILL ROAD – TRAFFIC CALMING </vt:lpstr>
      <vt:lpstr>TODDY HILL ROAD – TRAFFIC SAFETY ISSUES </vt:lpstr>
      <vt:lpstr>TODDY HILL ROAD – VEHICLE COUNTS </vt:lpstr>
      <vt:lpstr>TODDY HILL ROAD – SPEED COUNTS </vt:lpstr>
      <vt:lpstr>TODDY HILL RD –Speed Counts</vt:lpstr>
      <vt:lpstr>TODDY HILL ROAD – ACCIDENT DATA </vt:lpstr>
      <vt:lpstr>2018 Crash Data Anaylisis </vt:lpstr>
      <vt:lpstr>TODDY HILL ROAD – SPEED LIMIT SIGNS </vt:lpstr>
      <vt:lpstr>TODDY HILL ROAD – NO THRU TRUCKS SIGNS </vt:lpstr>
      <vt:lpstr>TODDY HILL ROAD – NO THRU TRUCKS SIGNS </vt:lpstr>
      <vt:lpstr>TODDY HILL ROAD – STOP SIGNS </vt:lpstr>
      <vt:lpstr>TODDY HILL ROAD – ENFORCEMENT EFFORTS </vt:lpstr>
      <vt:lpstr>TODDY HILL ROAD – ENFORCEMENT EFFORTS </vt:lpstr>
      <vt:lpstr>TODDY HILL ROAD – ENFORCEMENT EFFORTS </vt:lpstr>
      <vt:lpstr>TODDY HILL ROAD – TRAFFIC CALMING SOLUTIONS </vt:lpstr>
      <vt:lpstr>TODDY HILL ROAD – TRAFFIC CALMING SOLUTIONS </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TODDY HILL ROAD</dc:title>
  <dc:creator>Jim Viadero</dc:creator>
  <cp:lastModifiedBy>David Kullgren</cp:lastModifiedBy>
  <cp:revision>7</cp:revision>
  <cp:lastPrinted>2019-06-13T21:16:57Z</cp:lastPrinted>
  <dcterms:modified xsi:type="dcterms:W3CDTF">2019-06-14T12:09:15Z</dcterms:modified>
</cp:coreProperties>
</file>